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4" r:id="rId1"/>
  </p:sldMasterIdLst>
  <p:sldIdLst>
    <p:sldId id="256" r:id="rId2"/>
    <p:sldId id="257" r:id="rId3"/>
    <p:sldId id="260" r:id="rId4"/>
    <p:sldId id="261" r:id="rId5"/>
    <p:sldId id="265" r:id="rId6"/>
    <p:sldId id="264" r:id="rId7"/>
    <p:sldId id="266" r:id="rId8"/>
    <p:sldId id="258" r:id="rId9"/>
    <p:sldId id="267" r:id="rId10"/>
    <p:sldId id="269" r:id="rId11"/>
    <p:sldId id="270" r:id="rId12"/>
    <p:sldId id="271" r:id="rId13"/>
    <p:sldId id="272" r:id="rId14"/>
    <p:sldId id="273" r:id="rId15"/>
    <p:sldId id="274" r:id="rId16"/>
    <p:sldId id="276" r:id="rId17"/>
    <p:sldId id="277" r:id="rId18"/>
    <p:sldId id="278" r:id="rId19"/>
    <p:sldId id="275" r:id="rId20"/>
    <p:sldId id="280" r:id="rId21"/>
    <p:sldId id="281" r:id="rId22"/>
    <p:sldId id="283" r:id="rId23"/>
    <p:sldId id="282" r:id="rId24"/>
    <p:sldId id="284" r:id="rId25"/>
    <p:sldId id="285" r:id="rId26"/>
    <p:sldId id="286" r:id="rId27"/>
    <p:sldId id="287" r:id="rId28"/>
    <p:sldId id="288" r:id="rId29"/>
    <p:sldId id="289" r:id="rId30"/>
    <p:sldId id="290" r:id="rId31"/>
    <p:sldId id="291" r:id="rId32"/>
    <p:sldId id="29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1C24"/>
    <a:srgbClr val="FFFEFF"/>
    <a:srgbClr val="172C51"/>
    <a:srgbClr val="FFFBE1"/>
    <a:srgbClr val="7C7C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293" autoAdjust="0"/>
    <p:restoredTop sz="94690" autoAdjust="0"/>
  </p:normalViewPr>
  <p:slideViewPr>
    <p:cSldViewPr snapToGrid="0" showGuides="1">
      <p:cViewPr varScale="1">
        <p:scale>
          <a:sx n="82" d="100"/>
          <a:sy n="82" d="100"/>
        </p:scale>
        <p:origin x="859" y="6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E0A18-B53A-8E75-903B-52B879421088}"/>
              </a:ext>
            </a:extLst>
          </p:cNvPr>
          <p:cNvSpPr>
            <a:spLocks noGrp="1"/>
          </p:cNvSpPr>
          <p:nvPr>
            <p:ph type="ctrTitle"/>
          </p:nvPr>
        </p:nvSpPr>
        <p:spPr>
          <a:xfrm>
            <a:off x="381000" y="5700537"/>
            <a:ext cx="5486400" cy="477520"/>
          </a:xfrm>
        </p:spPr>
        <p:txBody>
          <a:bodyPr lIns="0" tIns="0" rIns="0" bIns="0" anchor="t">
            <a:noAutofit/>
          </a:bodyPr>
          <a:lstStyle>
            <a:lvl1pPr algn="l">
              <a:defRPr sz="3200" b="1"/>
            </a:lvl1pPr>
          </a:lstStyle>
          <a:p>
            <a:r>
              <a:rPr lang="en-US" dirty="0"/>
              <a:t>Click to edit Master title style</a:t>
            </a:r>
          </a:p>
        </p:txBody>
      </p:sp>
      <p:sp>
        <p:nvSpPr>
          <p:cNvPr id="3" name="Subtitle 2">
            <a:extLst>
              <a:ext uri="{FF2B5EF4-FFF2-40B4-BE49-F238E27FC236}">
                <a16:creationId xmlns:a16="http://schemas.microsoft.com/office/drawing/2014/main" id="{76FB8226-2593-3B11-4C2C-497A9F3438A5}"/>
              </a:ext>
            </a:extLst>
          </p:cNvPr>
          <p:cNvSpPr>
            <a:spLocks noGrp="1"/>
          </p:cNvSpPr>
          <p:nvPr>
            <p:ph type="subTitle" idx="1"/>
          </p:nvPr>
        </p:nvSpPr>
        <p:spPr>
          <a:xfrm>
            <a:off x="381000" y="6182414"/>
            <a:ext cx="5486400" cy="436826"/>
          </a:xfrm>
        </p:spPr>
        <p:txBody>
          <a:bodyPr lIns="0" tIns="0" rIns="0" bIns="0">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Picture Placeholder 4">
            <a:extLst>
              <a:ext uri="{FF2B5EF4-FFF2-40B4-BE49-F238E27FC236}">
                <a16:creationId xmlns:a16="http://schemas.microsoft.com/office/drawing/2014/main" id="{384442AD-FC8B-A45D-DC9E-E32739DF0556}"/>
              </a:ext>
            </a:extLst>
          </p:cNvPr>
          <p:cNvSpPr>
            <a:spLocks noGrp="1"/>
          </p:cNvSpPr>
          <p:nvPr>
            <p:ph type="pic" sz="quarter" idx="10"/>
          </p:nvPr>
        </p:nvSpPr>
        <p:spPr>
          <a:xfrm>
            <a:off x="3755563" y="1420537"/>
            <a:ext cx="4680873" cy="4016926"/>
          </a:xfrm>
        </p:spPr>
        <p:txBody>
          <a:bodyPr/>
          <a:lstStyle/>
          <a:p>
            <a:endParaRPr lang="en-US"/>
          </a:p>
        </p:txBody>
      </p:sp>
      <p:sp>
        <p:nvSpPr>
          <p:cNvPr id="7" name="Picture Placeholder 6">
            <a:extLst>
              <a:ext uri="{FF2B5EF4-FFF2-40B4-BE49-F238E27FC236}">
                <a16:creationId xmlns:a16="http://schemas.microsoft.com/office/drawing/2014/main" id="{BDF4BA23-2F50-9C23-13D0-590ABB91E8FF}"/>
              </a:ext>
            </a:extLst>
          </p:cNvPr>
          <p:cNvSpPr>
            <a:spLocks noGrp="1"/>
          </p:cNvSpPr>
          <p:nvPr>
            <p:ph type="pic" sz="quarter" idx="11"/>
          </p:nvPr>
        </p:nvSpPr>
        <p:spPr>
          <a:xfrm>
            <a:off x="381000" y="223838"/>
            <a:ext cx="2239024" cy="690562"/>
          </a:xfrm>
        </p:spPr>
        <p:txBody>
          <a:bodyPr/>
          <a:lstStyle/>
          <a:p>
            <a:endParaRPr lang="en-US"/>
          </a:p>
        </p:txBody>
      </p:sp>
    </p:spTree>
    <p:extLst>
      <p:ext uri="{BB962C8B-B14F-4D97-AF65-F5344CB8AC3E}">
        <p14:creationId xmlns:p14="http://schemas.microsoft.com/office/powerpoint/2010/main" val="1534654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ou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E0A18-B53A-8E75-903B-52B879421088}"/>
              </a:ext>
            </a:extLst>
          </p:cNvPr>
          <p:cNvSpPr>
            <a:spLocks noGrp="1"/>
          </p:cNvSpPr>
          <p:nvPr>
            <p:ph type="ctrTitle"/>
          </p:nvPr>
        </p:nvSpPr>
        <p:spPr>
          <a:xfrm>
            <a:off x="381000" y="6172200"/>
            <a:ext cx="5486400" cy="461870"/>
          </a:xfrm>
        </p:spPr>
        <p:txBody>
          <a:bodyPr lIns="0" tIns="0" rIns="0" bIns="0" anchor="t">
            <a:normAutofit/>
          </a:bodyPr>
          <a:lstStyle>
            <a:lvl1pPr algn="l">
              <a:defRPr sz="3200" b="1"/>
            </a:lvl1pPr>
          </a:lstStyle>
          <a:p>
            <a:r>
              <a:rPr lang="en-US" dirty="0"/>
              <a:t>Click to edit Master title style</a:t>
            </a:r>
          </a:p>
        </p:txBody>
      </p:sp>
      <p:sp>
        <p:nvSpPr>
          <p:cNvPr id="5" name="Picture Placeholder 4">
            <a:extLst>
              <a:ext uri="{FF2B5EF4-FFF2-40B4-BE49-F238E27FC236}">
                <a16:creationId xmlns:a16="http://schemas.microsoft.com/office/drawing/2014/main" id="{89E19A75-1F79-0AF6-2DA3-D1107ECADF35}"/>
              </a:ext>
            </a:extLst>
          </p:cNvPr>
          <p:cNvSpPr>
            <a:spLocks noGrp="1"/>
          </p:cNvSpPr>
          <p:nvPr>
            <p:ph type="pic" sz="quarter" idx="10"/>
          </p:nvPr>
        </p:nvSpPr>
        <p:spPr>
          <a:xfrm>
            <a:off x="3110204" y="1096137"/>
            <a:ext cx="5971591" cy="4665726"/>
          </a:xfrm>
        </p:spPr>
        <p:txBody>
          <a:bodyPr/>
          <a:lstStyle/>
          <a:p>
            <a:endParaRPr lang="en-US"/>
          </a:p>
        </p:txBody>
      </p:sp>
      <p:sp>
        <p:nvSpPr>
          <p:cNvPr id="6" name="Picture Placeholder 6">
            <a:extLst>
              <a:ext uri="{FF2B5EF4-FFF2-40B4-BE49-F238E27FC236}">
                <a16:creationId xmlns:a16="http://schemas.microsoft.com/office/drawing/2014/main" id="{40E07232-4543-011B-BA98-E59380441494}"/>
              </a:ext>
            </a:extLst>
          </p:cNvPr>
          <p:cNvSpPr>
            <a:spLocks noGrp="1"/>
          </p:cNvSpPr>
          <p:nvPr>
            <p:ph type="pic" sz="quarter" idx="11"/>
          </p:nvPr>
        </p:nvSpPr>
        <p:spPr>
          <a:xfrm>
            <a:off x="381000" y="223838"/>
            <a:ext cx="2239024" cy="690562"/>
          </a:xfrm>
        </p:spPr>
        <p:txBody>
          <a:bodyPr/>
          <a:lstStyle/>
          <a:p>
            <a:endParaRPr lang="en-US"/>
          </a:p>
        </p:txBody>
      </p:sp>
    </p:spTree>
    <p:extLst>
      <p:ext uri="{BB962C8B-B14F-4D97-AF65-F5344CB8AC3E}">
        <p14:creationId xmlns:p14="http://schemas.microsoft.com/office/powerpoint/2010/main" val="3806251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E1CD1-BEBD-FDB7-EF06-E82DC10222F1}"/>
              </a:ext>
            </a:extLst>
          </p:cNvPr>
          <p:cNvSpPr>
            <a:spLocks noGrp="1"/>
          </p:cNvSpPr>
          <p:nvPr>
            <p:ph type="title"/>
          </p:nvPr>
        </p:nvSpPr>
        <p:spPr/>
        <p:txBody>
          <a:bodyPr lIns="0" tIns="0" rIns="0" bIns="0"/>
          <a:lstStyle>
            <a:lvl1pPr>
              <a:defRPr b="1"/>
            </a:lvl1pPr>
          </a:lstStyle>
          <a:p>
            <a:r>
              <a:rPr lang="en-US" dirty="0"/>
              <a:t>Click to edit Master title style</a:t>
            </a:r>
          </a:p>
        </p:txBody>
      </p:sp>
      <p:sp>
        <p:nvSpPr>
          <p:cNvPr id="3" name="Content Placeholder 2">
            <a:extLst>
              <a:ext uri="{FF2B5EF4-FFF2-40B4-BE49-F238E27FC236}">
                <a16:creationId xmlns:a16="http://schemas.microsoft.com/office/drawing/2014/main" id="{D41A2FA3-9F50-242B-D2CA-43830D0F0127}"/>
              </a:ext>
            </a:extLst>
          </p:cNvPr>
          <p:cNvSpPr>
            <a:spLocks noGrp="1"/>
          </p:cNvSpPr>
          <p:nvPr>
            <p:ph idx="1"/>
          </p:nvPr>
        </p:nvSpPr>
        <p:spPr>
          <a:xfrm>
            <a:off x="381000" y="1104899"/>
            <a:ext cx="11430000" cy="5063331"/>
          </a:xfrm>
        </p:spPr>
        <p:txBody>
          <a:bodyPr lIns="0" tIns="0" rIns="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9FA9C18F-CCB2-C69E-0F35-232C3E409818}"/>
              </a:ext>
            </a:extLst>
          </p:cNvPr>
          <p:cNvSpPr txBox="1">
            <a:spLocks/>
          </p:cNvSpPr>
          <p:nvPr userDrawn="1"/>
        </p:nvSpPr>
        <p:spPr>
          <a:xfrm>
            <a:off x="381000" y="689769"/>
            <a:ext cx="11430000" cy="457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100" kern="1200">
                <a:solidFill>
                  <a:schemeClr val="tx1"/>
                </a:solidFill>
                <a:latin typeface="+mn-lt"/>
                <a:ea typeface="+mj-ea"/>
                <a:cs typeface="+mj-cs"/>
              </a:defRPr>
            </a:lvl1pPr>
          </a:lstStyle>
          <a:p>
            <a:endParaRPr lang="en-US" dirty="0">
              <a:solidFill>
                <a:schemeClr val="accent3">
                  <a:lumMod val="75000"/>
                </a:schemeClr>
              </a:solidFill>
            </a:endParaRPr>
          </a:p>
        </p:txBody>
      </p:sp>
      <p:sp>
        <p:nvSpPr>
          <p:cNvPr id="14" name="Text Placeholder 13">
            <a:extLst>
              <a:ext uri="{FF2B5EF4-FFF2-40B4-BE49-F238E27FC236}">
                <a16:creationId xmlns:a16="http://schemas.microsoft.com/office/drawing/2014/main" id="{19E4054B-BE4D-E4F3-7714-D73182B03C6B}"/>
              </a:ext>
            </a:extLst>
          </p:cNvPr>
          <p:cNvSpPr>
            <a:spLocks noGrp="1"/>
          </p:cNvSpPr>
          <p:nvPr>
            <p:ph type="body" sz="quarter" idx="13" hasCustomPrompt="1"/>
          </p:nvPr>
        </p:nvSpPr>
        <p:spPr>
          <a:xfrm>
            <a:off x="381000" y="685800"/>
            <a:ext cx="11429999" cy="419100"/>
          </a:xfrm>
        </p:spPr>
        <p:txBody>
          <a:bodyPr lIns="0" tIns="0" rIns="0" bIns="0">
            <a:normAutofit/>
          </a:bodyPr>
          <a:lstStyle>
            <a:lvl1pPr>
              <a:defRPr sz="1800">
                <a:solidFill>
                  <a:schemeClr val="accent3">
                    <a:lumMod val="75000"/>
                  </a:schemeClr>
                </a:solidFill>
              </a:defRPr>
            </a:lvl1pPr>
          </a:lstStyle>
          <a:p>
            <a:pPr lvl="0"/>
            <a:r>
              <a:rPr lang="en-US" dirty="0"/>
              <a:t>Add Subtitle</a:t>
            </a:r>
          </a:p>
        </p:txBody>
      </p:sp>
      <p:sp>
        <p:nvSpPr>
          <p:cNvPr id="5" name="Date Placeholder 3">
            <a:extLst>
              <a:ext uri="{FF2B5EF4-FFF2-40B4-BE49-F238E27FC236}">
                <a16:creationId xmlns:a16="http://schemas.microsoft.com/office/drawing/2014/main" id="{65CA4CD7-86BC-574F-D67F-D29DB57BF873}"/>
              </a:ext>
            </a:extLst>
          </p:cNvPr>
          <p:cNvSpPr txBox="1">
            <a:spLocks/>
          </p:cNvSpPr>
          <p:nvPr userDrawn="1"/>
        </p:nvSpPr>
        <p:spPr>
          <a:xfrm>
            <a:off x="381000" y="6400800"/>
            <a:ext cx="5486400" cy="228600"/>
          </a:xfrm>
          <a:prstGeom prst="rect">
            <a:avLst/>
          </a:prstGeom>
        </p:spPr>
        <p:txBody>
          <a:bodyPr vert="horz" lIns="0" tIns="0" rIns="0" bIns="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l" defTabSz="914400" rtl="0" eaLnBrk="1" latinLnBrk="0" hangingPunct="1">
              <a:lnSpc>
                <a:spcPct val="90000"/>
              </a:lnSpc>
              <a:spcBef>
                <a:spcPct val="0"/>
              </a:spcBef>
              <a:buNone/>
            </a:pPr>
            <a:r>
              <a:rPr lang="en-US" sz="900" kern="1200" dirty="0">
                <a:solidFill>
                  <a:schemeClr val="tx1"/>
                </a:solidFill>
                <a:latin typeface="Calibri" panose="020F0502020204030204" pitchFamily="34" charset="0"/>
                <a:ea typeface="Calibri" panose="020F0502020204030204" pitchFamily="34" charset="0"/>
                <a:cs typeface="Calibri" panose="020F0502020204030204" pitchFamily="34" charset="0"/>
              </a:rPr>
              <a:t>© Copyright 2024</a:t>
            </a:r>
          </a:p>
        </p:txBody>
      </p:sp>
      <p:sp>
        <p:nvSpPr>
          <p:cNvPr id="6" name="Date Placeholder 3">
            <a:extLst>
              <a:ext uri="{FF2B5EF4-FFF2-40B4-BE49-F238E27FC236}">
                <a16:creationId xmlns:a16="http://schemas.microsoft.com/office/drawing/2014/main" id="{4ADB00BC-C100-44BC-CE3D-D9C57232266A}"/>
              </a:ext>
            </a:extLst>
          </p:cNvPr>
          <p:cNvSpPr txBox="1">
            <a:spLocks/>
          </p:cNvSpPr>
          <p:nvPr userDrawn="1"/>
        </p:nvSpPr>
        <p:spPr>
          <a:xfrm>
            <a:off x="6362700" y="6400800"/>
            <a:ext cx="5079492" cy="228600"/>
          </a:xfrm>
          <a:prstGeom prst="rect">
            <a:avLst/>
          </a:prstGeom>
        </p:spPr>
        <p:txBody>
          <a:bodyPr vert="horz" lIns="0" tIns="0" rIns="0" bIns="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r" defTabSz="914400" rtl="0" eaLnBrk="1" latinLnBrk="0" hangingPunct="1">
              <a:lnSpc>
                <a:spcPct val="90000"/>
              </a:lnSpc>
              <a:spcBef>
                <a:spcPct val="0"/>
              </a:spcBef>
              <a:buNone/>
            </a:pPr>
            <a:r>
              <a:rPr lang="en-US" sz="900" kern="1200" dirty="0">
                <a:solidFill>
                  <a:schemeClr val="tx1"/>
                </a:solidFill>
                <a:latin typeface="Calibri" panose="020F0502020204030204" pitchFamily="34" charset="0"/>
                <a:ea typeface="Calibri" panose="020F0502020204030204" pitchFamily="34" charset="0"/>
                <a:cs typeface="Calibri" panose="020F0502020204030204" pitchFamily="34" charset="0"/>
              </a:rPr>
              <a:t>Author: Rahul Pal</a:t>
            </a:r>
          </a:p>
        </p:txBody>
      </p:sp>
      <p:sp>
        <p:nvSpPr>
          <p:cNvPr id="7" name="Slide Number Placeholder 5">
            <a:extLst>
              <a:ext uri="{FF2B5EF4-FFF2-40B4-BE49-F238E27FC236}">
                <a16:creationId xmlns:a16="http://schemas.microsoft.com/office/drawing/2014/main" id="{86A432B2-D755-7124-40AE-50CC413BDCBB}"/>
              </a:ext>
            </a:extLst>
          </p:cNvPr>
          <p:cNvSpPr txBox="1">
            <a:spLocks/>
          </p:cNvSpPr>
          <p:nvPr userDrawn="1"/>
        </p:nvSpPr>
        <p:spPr>
          <a:xfrm>
            <a:off x="11442192" y="6400800"/>
            <a:ext cx="365760" cy="228600"/>
          </a:xfrm>
          <a:prstGeom prst="rect">
            <a:avLst/>
          </a:prstGeom>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7F0EB2E-8793-4549-A710-8DC86301D809}" type="slidenum">
              <a:rPr lang="en-US" sz="900" smtClean="0">
                <a:latin typeface="+mn-lt"/>
              </a:rPr>
              <a:pPr algn="r"/>
              <a:t>‹#›</a:t>
            </a:fld>
            <a:endParaRPr lang="en-US" sz="900" dirty="0">
              <a:latin typeface="+mn-lt"/>
            </a:endParaRPr>
          </a:p>
        </p:txBody>
      </p:sp>
      <p:cxnSp>
        <p:nvCxnSpPr>
          <p:cNvPr id="9" name="Straight Connector 8">
            <a:extLst>
              <a:ext uri="{FF2B5EF4-FFF2-40B4-BE49-F238E27FC236}">
                <a16:creationId xmlns:a16="http://schemas.microsoft.com/office/drawing/2014/main" id="{376BE960-1132-7DC6-E7CE-430E2A6B18CB}"/>
              </a:ext>
            </a:extLst>
          </p:cNvPr>
          <p:cNvCxnSpPr>
            <a:cxnSpLocks/>
          </p:cNvCxnSpPr>
          <p:nvPr userDrawn="1"/>
        </p:nvCxnSpPr>
        <p:spPr>
          <a:xfrm>
            <a:off x="381000" y="6403340"/>
            <a:ext cx="1143000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3654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E1CD1-BEBD-FDB7-EF06-E82DC10222F1}"/>
              </a:ext>
            </a:extLst>
          </p:cNvPr>
          <p:cNvSpPr>
            <a:spLocks noGrp="1"/>
          </p:cNvSpPr>
          <p:nvPr>
            <p:ph type="title"/>
          </p:nvPr>
        </p:nvSpPr>
        <p:spPr/>
        <p:txBody>
          <a:bodyPr lIns="0" tIns="0" rIns="0" bIns="0"/>
          <a:lstStyle/>
          <a:p>
            <a:r>
              <a:rPr lang="en-US" dirty="0"/>
              <a:t>Click to edit Master title style</a:t>
            </a:r>
          </a:p>
        </p:txBody>
      </p:sp>
      <p:sp>
        <p:nvSpPr>
          <p:cNvPr id="3" name="Content Placeholder 2">
            <a:extLst>
              <a:ext uri="{FF2B5EF4-FFF2-40B4-BE49-F238E27FC236}">
                <a16:creationId xmlns:a16="http://schemas.microsoft.com/office/drawing/2014/main" id="{D41A2FA3-9F50-242B-D2CA-43830D0F0127}"/>
              </a:ext>
            </a:extLst>
          </p:cNvPr>
          <p:cNvSpPr>
            <a:spLocks noGrp="1"/>
          </p:cNvSpPr>
          <p:nvPr>
            <p:ph idx="1"/>
          </p:nvPr>
        </p:nvSpPr>
        <p:spPr>
          <a:xfrm>
            <a:off x="381000" y="914400"/>
            <a:ext cx="11430000" cy="5257800"/>
          </a:xfrm>
        </p:spPr>
        <p:txBody>
          <a:bodyPr lIns="0" tIns="0" rIns="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3">
            <a:extLst>
              <a:ext uri="{FF2B5EF4-FFF2-40B4-BE49-F238E27FC236}">
                <a16:creationId xmlns:a16="http://schemas.microsoft.com/office/drawing/2014/main" id="{F812C851-05F5-9AA2-022A-61B81026D171}"/>
              </a:ext>
            </a:extLst>
          </p:cNvPr>
          <p:cNvSpPr txBox="1">
            <a:spLocks/>
          </p:cNvSpPr>
          <p:nvPr userDrawn="1"/>
        </p:nvSpPr>
        <p:spPr>
          <a:xfrm>
            <a:off x="381000" y="6400800"/>
            <a:ext cx="5486400" cy="228600"/>
          </a:xfrm>
          <a:prstGeom prst="rect">
            <a:avLst/>
          </a:prstGeom>
        </p:spPr>
        <p:txBody>
          <a:bodyPr vert="horz" lIns="0" tIns="0" rIns="0" bIns="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l" defTabSz="914400" rtl="0" eaLnBrk="1" latinLnBrk="0" hangingPunct="1">
              <a:lnSpc>
                <a:spcPct val="90000"/>
              </a:lnSpc>
              <a:spcBef>
                <a:spcPct val="0"/>
              </a:spcBef>
              <a:buNone/>
            </a:pPr>
            <a:r>
              <a:rPr lang="en-US" sz="900" kern="1200" dirty="0">
                <a:solidFill>
                  <a:schemeClr val="tx1"/>
                </a:solidFill>
                <a:latin typeface="Calibri" panose="020F0502020204030204" pitchFamily="34" charset="0"/>
                <a:ea typeface="Calibri" panose="020F0502020204030204" pitchFamily="34" charset="0"/>
                <a:cs typeface="Calibri" panose="020F0502020204030204" pitchFamily="34" charset="0"/>
              </a:rPr>
              <a:t>© Copyright 2024</a:t>
            </a:r>
          </a:p>
        </p:txBody>
      </p:sp>
      <p:sp>
        <p:nvSpPr>
          <p:cNvPr id="15" name="Date Placeholder 3">
            <a:extLst>
              <a:ext uri="{FF2B5EF4-FFF2-40B4-BE49-F238E27FC236}">
                <a16:creationId xmlns:a16="http://schemas.microsoft.com/office/drawing/2014/main" id="{DB657691-E42B-DC12-3238-8C449B93C9A7}"/>
              </a:ext>
            </a:extLst>
          </p:cNvPr>
          <p:cNvSpPr txBox="1">
            <a:spLocks/>
          </p:cNvSpPr>
          <p:nvPr userDrawn="1"/>
        </p:nvSpPr>
        <p:spPr>
          <a:xfrm>
            <a:off x="6362700" y="6400800"/>
            <a:ext cx="5079492" cy="228600"/>
          </a:xfrm>
          <a:prstGeom prst="rect">
            <a:avLst/>
          </a:prstGeom>
        </p:spPr>
        <p:txBody>
          <a:bodyPr vert="horz" lIns="0" tIns="0" rIns="0" bIns="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r" defTabSz="914400" rtl="0" eaLnBrk="1" latinLnBrk="0" hangingPunct="1">
              <a:lnSpc>
                <a:spcPct val="90000"/>
              </a:lnSpc>
              <a:spcBef>
                <a:spcPct val="0"/>
              </a:spcBef>
              <a:buNone/>
            </a:pPr>
            <a:r>
              <a:rPr lang="en-US" sz="900" kern="1200" dirty="0">
                <a:solidFill>
                  <a:schemeClr val="tx1"/>
                </a:solidFill>
                <a:latin typeface="Calibri" panose="020F0502020204030204" pitchFamily="34" charset="0"/>
                <a:ea typeface="Calibri" panose="020F0502020204030204" pitchFamily="34" charset="0"/>
                <a:cs typeface="Calibri" panose="020F0502020204030204" pitchFamily="34" charset="0"/>
              </a:rPr>
              <a:t>Author: Rahul Pal</a:t>
            </a:r>
          </a:p>
        </p:txBody>
      </p:sp>
      <p:sp>
        <p:nvSpPr>
          <p:cNvPr id="16" name="Slide Number Placeholder 5">
            <a:extLst>
              <a:ext uri="{FF2B5EF4-FFF2-40B4-BE49-F238E27FC236}">
                <a16:creationId xmlns:a16="http://schemas.microsoft.com/office/drawing/2014/main" id="{3085ED96-4A09-60B8-AB79-FDEBFABC9776}"/>
              </a:ext>
            </a:extLst>
          </p:cNvPr>
          <p:cNvSpPr txBox="1">
            <a:spLocks/>
          </p:cNvSpPr>
          <p:nvPr userDrawn="1"/>
        </p:nvSpPr>
        <p:spPr>
          <a:xfrm>
            <a:off x="11442192" y="6400800"/>
            <a:ext cx="365760" cy="228600"/>
          </a:xfrm>
          <a:prstGeom prst="rect">
            <a:avLst/>
          </a:prstGeom>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7F0EB2E-8793-4549-A710-8DC86301D809}" type="slidenum">
              <a:rPr lang="en-US" sz="900" smtClean="0">
                <a:latin typeface="+mn-lt"/>
              </a:rPr>
              <a:pPr algn="r"/>
              <a:t>‹#›</a:t>
            </a:fld>
            <a:endParaRPr lang="en-US" sz="900" dirty="0">
              <a:latin typeface="+mn-lt"/>
            </a:endParaRPr>
          </a:p>
        </p:txBody>
      </p:sp>
      <p:cxnSp>
        <p:nvCxnSpPr>
          <p:cNvPr id="17" name="Straight Connector 16">
            <a:extLst>
              <a:ext uri="{FF2B5EF4-FFF2-40B4-BE49-F238E27FC236}">
                <a16:creationId xmlns:a16="http://schemas.microsoft.com/office/drawing/2014/main" id="{3BE37566-C297-9313-2D0C-B1CD46CE37E6}"/>
              </a:ext>
            </a:extLst>
          </p:cNvPr>
          <p:cNvCxnSpPr>
            <a:cxnSpLocks/>
          </p:cNvCxnSpPr>
          <p:nvPr userDrawn="1"/>
        </p:nvCxnSpPr>
        <p:spPr>
          <a:xfrm>
            <a:off x="381000" y="6403340"/>
            <a:ext cx="1143000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5657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itle with Two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AC83A-1350-F81E-B67D-FBB0CCED25C6}"/>
              </a:ext>
            </a:extLst>
          </p:cNvPr>
          <p:cNvSpPr>
            <a:spLocks noGrp="1"/>
          </p:cNvSpPr>
          <p:nvPr>
            <p:ph type="title"/>
          </p:nvPr>
        </p:nvSpPr>
        <p:spPr/>
        <p:txBody>
          <a:bodyPr lIns="0" tIns="0" rIns="0" bIns="0"/>
          <a:lstStyle/>
          <a:p>
            <a:r>
              <a:rPr lang="en-US"/>
              <a:t>Click to edit Master title style</a:t>
            </a:r>
          </a:p>
        </p:txBody>
      </p:sp>
      <p:sp>
        <p:nvSpPr>
          <p:cNvPr id="3" name="Content Placeholder 2">
            <a:extLst>
              <a:ext uri="{FF2B5EF4-FFF2-40B4-BE49-F238E27FC236}">
                <a16:creationId xmlns:a16="http://schemas.microsoft.com/office/drawing/2014/main" id="{693BB013-8B9F-7F79-214A-BD65B7BB1C85}"/>
              </a:ext>
            </a:extLst>
          </p:cNvPr>
          <p:cNvSpPr>
            <a:spLocks noGrp="1"/>
          </p:cNvSpPr>
          <p:nvPr>
            <p:ph sz="half" idx="1"/>
          </p:nvPr>
        </p:nvSpPr>
        <p:spPr>
          <a:xfrm>
            <a:off x="381000" y="914400"/>
            <a:ext cx="5486400" cy="5257799"/>
          </a:xfrm>
        </p:spPr>
        <p:txBody>
          <a:bodyPr lIns="0" tIns="0" rIns="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E65EFEE-4076-B667-C5B7-D86DE47AC479}"/>
              </a:ext>
            </a:extLst>
          </p:cNvPr>
          <p:cNvSpPr>
            <a:spLocks noGrp="1"/>
          </p:cNvSpPr>
          <p:nvPr>
            <p:ph sz="half" idx="2"/>
          </p:nvPr>
        </p:nvSpPr>
        <p:spPr>
          <a:xfrm>
            <a:off x="6362700" y="914400"/>
            <a:ext cx="5448300" cy="5257798"/>
          </a:xfrm>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Date Placeholder 3">
            <a:extLst>
              <a:ext uri="{FF2B5EF4-FFF2-40B4-BE49-F238E27FC236}">
                <a16:creationId xmlns:a16="http://schemas.microsoft.com/office/drawing/2014/main" id="{114CD366-17AE-A41D-7EBF-577846A0BCB9}"/>
              </a:ext>
            </a:extLst>
          </p:cNvPr>
          <p:cNvSpPr txBox="1">
            <a:spLocks/>
          </p:cNvSpPr>
          <p:nvPr userDrawn="1"/>
        </p:nvSpPr>
        <p:spPr>
          <a:xfrm>
            <a:off x="381000" y="6400800"/>
            <a:ext cx="5486400" cy="228600"/>
          </a:xfrm>
          <a:prstGeom prst="rect">
            <a:avLst/>
          </a:prstGeom>
        </p:spPr>
        <p:txBody>
          <a:bodyPr vert="horz" lIns="0" tIns="0" rIns="0" bIns="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l" defTabSz="914400" rtl="0" eaLnBrk="1" latinLnBrk="0" hangingPunct="1">
              <a:lnSpc>
                <a:spcPct val="90000"/>
              </a:lnSpc>
              <a:spcBef>
                <a:spcPct val="0"/>
              </a:spcBef>
              <a:buNone/>
            </a:pPr>
            <a:r>
              <a:rPr lang="en-US" sz="900" kern="1200" dirty="0">
                <a:solidFill>
                  <a:schemeClr val="tx1"/>
                </a:solidFill>
                <a:latin typeface="Calibri" panose="020F0502020204030204" pitchFamily="34" charset="0"/>
                <a:ea typeface="Calibri" panose="020F0502020204030204" pitchFamily="34" charset="0"/>
                <a:cs typeface="Calibri" panose="020F0502020204030204" pitchFamily="34" charset="0"/>
              </a:rPr>
              <a:t>© Copyright 2024</a:t>
            </a:r>
          </a:p>
        </p:txBody>
      </p:sp>
      <p:sp>
        <p:nvSpPr>
          <p:cNvPr id="16" name="Date Placeholder 3">
            <a:extLst>
              <a:ext uri="{FF2B5EF4-FFF2-40B4-BE49-F238E27FC236}">
                <a16:creationId xmlns:a16="http://schemas.microsoft.com/office/drawing/2014/main" id="{3B8FEE08-201F-27A3-A893-5FDC74BAB701}"/>
              </a:ext>
            </a:extLst>
          </p:cNvPr>
          <p:cNvSpPr txBox="1">
            <a:spLocks/>
          </p:cNvSpPr>
          <p:nvPr userDrawn="1"/>
        </p:nvSpPr>
        <p:spPr>
          <a:xfrm>
            <a:off x="6362700" y="6400800"/>
            <a:ext cx="5079492" cy="228600"/>
          </a:xfrm>
          <a:prstGeom prst="rect">
            <a:avLst/>
          </a:prstGeom>
        </p:spPr>
        <p:txBody>
          <a:bodyPr vert="horz" lIns="0" tIns="0" rIns="0" bIns="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r" defTabSz="914400" rtl="0" eaLnBrk="1" latinLnBrk="0" hangingPunct="1">
              <a:lnSpc>
                <a:spcPct val="90000"/>
              </a:lnSpc>
              <a:spcBef>
                <a:spcPct val="0"/>
              </a:spcBef>
              <a:buNone/>
            </a:pPr>
            <a:r>
              <a:rPr lang="en-US" sz="900" kern="1200" dirty="0">
                <a:solidFill>
                  <a:schemeClr val="tx1"/>
                </a:solidFill>
                <a:latin typeface="Calibri" panose="020F0502020204030204" pitchFamily="34" charset="0"/>
                <a:ea typeface="Calibri" panose="020F0502020204030204" pitchFamily="34" charset="0"/>
                <a:cs typeface="Calibri" panose="020F0502020204030204" pitchFamily="34" charset="0"/>
              </a:rPr>
              <a:t>Author: Rahul Pal</a:t>
            </a:r>
          </a:p>
        </p:txBody>
      </p:sp>
      <p:sp>
        <p:nvSpPr>
          <p:cNvPr id="17" name="Slide Number Placeholder 5">
            <a:extLst>
              <a:ext uri="{FF2B5EF4-FFF2-40B4-BE49-F238E27FC236}">
                <a16:creationId xmlns:a16="http://schemas.microsoft.com/office/drawing/2014/main" id="{6BA69896-1964-0040-D506-C5C2DE3BB306}"/>
              </a:ext>
            </a:extLst>
          </p:cNvPr>
          <p:cNvSpPr txBox="1">
            <a:spLocks/>
          </p:cNvSpPr>
          <p:nvPr userDrawn="1"/>
        </p:nvSpPr>
        <p:spPr>
          <a:xfrm>
            <a:off x="11442192" y="6400800"/>
            <a:ext cx="365760" cy="228600"/>
          </a:xfrm>
          <a:prstGeom prst="rect">
            <a:avLst/>
          </a:prstGeom>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7F0EB2E-8793-4549-A710-8DC86301D809}" type="slidenum">
              <a:rPr lang="en-US" sz="900" smtClean="0">
                <a:latin typeface="+mn-lt"/>
              </a:rPr>
              <a:pPr algn="r"/>
              <a:t>‹#›</a:t>
            </a:fld>
            <a:endParaRPr lang="en-US" sz="900" dirty="0">
              <a:latin typeface="+mn-lt"/>
            </a:endParaRPr>
          </a:p>
        </p:txBody>
      </p:sp>
      <p:cxnSp>
        <p:nvCxnSpPr>
          <p:cNvPr id="18" name="Straight Connector 17">
            <a:extLst>
              <a:ext uri="{FF2B5EF4-FFF2-40B4-BE49-F238E27FC236}">
                <a16:creationId xmlns:a16="http://schemas.microsoft.com/office/drawing/2014/main" id="{F5A60C29-2975-425A-2ADA-478E275C9B4B}"/>
              </a:ext>
            </a:extLst>
          </p:cNvPr>
          <p:cNvCxnSpPr>
            <a:cxnSpLocks/>
          </p:cNvCxnSpPr>
          <p:nvPr userDrawn="1"/>
        </p:nvCxnSpPr>
        <p:spPr>
          <a:xfrm>
            <a:off x="381000" y="6403340"/>
            <a:ext cx="1143000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6838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ey Contacts">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6FB8226-2593-3B11-4C2C-497A9F3438A5}"/>
              </a:ext>
            </a:extLst>
          </p:cNvPr>
          <p:cNvSpPr>
            <a:spLocks noGrp="1"/>
          </p:cNvSpPr>
          <p:nvPr>
            <p:ph type="subTitle" idx="1"/>
          </p:nvPr>
        </p:nvSpPr>
        <p:spPr>
          <a:xfrm>
            <a:off x="381000" y="3683000"/>
            <a:ext cx="11430000" cy="2489200"/>
          </a:xfrm>
        </p:spPr>
        <p:txBody>
          <a:bodyPr lIns="0" tIns="0" rIns="0" bIns="0">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ubtitle 2">
            <a:extLst>
              <a:ext uri="{FF2B5EF4-FFF2-40B4-BE49-F238E27FC236}">
                <a16:creationId xmlns:a16="http://schemas.microsoft.com/office/drawing/2014/main" id="{6C3D2CC5-31E0-AF2E-811F-1BB191B58653}"/>
              </a:ext>
            </a:extLst>
          </p:cNvPr>
          <p:cNvSpPr txBox="1">
            <a:spLocks/>
          </p:cNvSpPr>
          <p:nvPr userDrawn="1"/>
        </p:nvSpPr>
        <p:spPr>
          <a:xfrm>
            <a:off x="381000" y="2590800"/>
            <a:ext cx="11430000" cy="584200"/>
          </a:xfrm>
          <a:prstGeom prst="rect">
            <a:avLst/>
          </a:prstGeom>
        </p:spPr>
        <p:txBody>
          <a:bodyPr vert="horz" lIns="0" tIns="0" rIns="0" bIns="0" rtlCol="0" anchor="b">
            <a:noAutofit/>
          </a:bodyPr>
          <a:lstStyle>
            <a:lvl1pPr marL="0" indent="0" algn="l" defTabSz="914400" rtl="0" eaLnBrk="1" latinLnBrk="0" hangingPunct="1">
              <a:lnSpc>
                <a:spcPct val="100000"/>
              </a:lnSpc>
              <a:spcBef>
                <a:spcPct val="0"/>
              </a:spcBef>
              <a:spcAft>
                <a:spcPts val="750"/>
              </a:spcAft>
              <a:buFont typeface="Arial" panose="020B0604020202020204" pitchFamily="34" charset="0"/>
              <a:buNone/>
              <a:defRPr lang="en-US" sz="1600" kern="1200">
                <a:solidFill>
                  <a:schemeClr val="tx1"/>
                </a:solidFill>
                <a:latin typeface="Calibri (Body)"/>
                <a:ea typeface="+mj-ea"/>
                <a:cs typeface="+mj-cs"/>
              </a:defRPr>
            </a:lvl1pPr>
            <a:lvl2pPr marL="457200" indent="0" algn="ctr" defTabSz="914400" rtl="0" eaLnBrk="1" latinLnBrk="0" hangingPunct="1">
              <a:lnSpc>
                <a:spcPct val="100000"/>
              </a:lnSpc>
              <a:spcBef>
                <a:spcPct val="0"/>
              </a:spcBef>
              <a:spcAft>
                <a:spcPts val="750"/>
              </a:spcAft>
              <a:buFont typeface="Arial" panose="020B0604020202020204" pitchFamily="34" charset="0"/>
              <a:buNone/>
              <a:defRPr lang="en-US" sz="2000" b="1" kern="1200">
                <a:solidFill>
                  <a:schemeClr val="tx1"/>
                </a:solidFill>
                <a:latin typeface="Calibri (Headings)"/>
                <a:ea typeface="+mj-ea"/>
                <a:cs typeface="+mj-cs"/>
              </a:defRPr>
            </a:lvl2pPr>
            <a:lvl3pPr marL="914400" indent="0" algn="ctr" defTabSz="914400" rtl="0" eaLnBrk="1" latinLnBrk="0" hangingPunct="1">
              <a:lnSpc>
                <a:spcPct val="100000"/>
              </a:lnSpc>
              <a:spcBef>
                <a:spcPct val="0"/>
              </a:spcBef>
              <a:spcAft>
                <a:spcPts val="750"/>
              </a:spcAft>
              <a:buFontTx/>
              <a:buNone/>
              <a:defRPr lang="en-US" sz="1800" b="0" kern="1200">
                <a:solidFill>
                  <a:schemeClr val="tx1"/>
                </a:solidFill>
                <a:latin typeface="Calibri (Headings)"/>
                <a:ea typeface="+mj-ea"/>
                <a:cs typeface="+mj-cs"/>
              </a:defRPr>
            </a:lvl3pPr>
            <a:lvl4pPr marL="1371600" indent="0" algn="ctr" defTabSz="914400" rtl="0" eaLnBrk="1" latinLnBrk="0" hangingPunct="1">
              <a:lnSpc>
                <a:spcPct val="100000"/>
              </a:lnSpc>
              <a:spcBef>
                <a:spcPct val="0"/>
              </a:spcBef>
              <a:spcAft>
                <a:spcPts val="750"/>
              </a:spcAft>
              <a:buFont typeface="Courier New" panose="02070309020205020404" pitchFamily="49" charset="0"/>
              <a:buNone/>
              <a:defRPr lang="en-US" sz="1600" b="0" kern="1200">
                <a:solidFill>
                  <a:schemeClr val="tx1"/>
                </a:solidFill>
                <a:latin typeface="Calibri (Headings)"/>
                <a:ea typeface="+mj-ea"/>
                <a:cs typeface="+mj-cs"/>
              </a:defRPr>
            </a:lvl4pPr>
            <a:lvl5pPr marL="1828800" indent="0" algn="ctr" defTabSz="914400" rtl="0" eaLnBrk="1" latinLnBrk="0" hangingPunct="1">
              <a:lnSpc>
                <a:spcPct val="100000"/>
              </a:lnSpc>
              <a:spcBef>
                <a:spcPct val="0"/>
              </a:spcBef>
              <a:spcAft>
                <a:spcPts val="750"/>
              </a:spcAft>
              <a:buFontTx/>
              <a:buNone/>
              <a:defRPr lang="en-US" sz="1600" b="0" kern="1200">
                <a:solidFill>
                  <a:schemeClr val="tx1"/>
                </a:solidFill>
                <a:latin typeface="Calibri (Headings)"/>
                <a:ea typeface="+mj-ea"/>
                <a:cs typeface="+mj-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600" b="1" dirty="0"/>
              <a:t>Key Contacts</a:t>
            </a:r>
          </a:p>
        </p:txBody>
      </p:sp>
      <p:cxnSp>
        <p:nvCxnSpPr>
          <p:cNvPr id="5" name="Straight Connector 4">
            <a:extLst>
              <a:ext uri="{FF2B5EF4-FFF2-40B4-BE49-F238E27FC236}">
                <a16:creationId xmlns:a16="http://schemas.microsoft.com/office/drawing/2014/main" id="{1102A055-FE1B-42C3-7BBB-0AB5781FF994}"/>
              </a:ext>
            </a:extLst>
          </p:cNvPr>
          <p:cNvCxnSpPr/>
          <p:nvPr userDrawn="1"/>
        </p:nvCxnSpPr>
        <p:spPr>
          <a:xfrm>
            <a:off x="381000" y="3429000"/>
            <a:ext cx="62484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B3E8AA5E-6F2A-8633-26B3-7E35F03AE16C}"/>
              </a:ext>
            </a:extLst>
          </p:cNvPr>
          <p:cNvCxnSpPr>
            <a:cxnSpLocks/>
          </p:cNvCxnSpPr>
          <p:nvPr userDrawn="1"/>
        </p:nvCxnSpPr>
        <p:spPr>
          <a:xfrm>
            <a:off x="1005840" y="3429000"/>
            <a:ext cx="10805160" cy="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11" name="Date Placeholder 3">
            <a:extLst>
              <a:ext uri="{FF2B5EF4-FFF2-40B4-BE49-F238E27FC236}">
                <a16:creationId xmlns:a16="http://schemas.microsoft.com/office/drawing/2014/main" id="{C4855BB5-E571-6745-ED20-84A333DDFE6F}"/>
              </a:ext>
            </a:extLst>
          </p:cNvPr>
          <p:cNvSpPr txBox="1">
            <a:spLocks/>
          </p:cNvSpPr>
          <p:nvPr userDrawn="1"/>
        </p:nvSpPr>
        <p:spPr>
          <a:xfrm>
            <a:off x="381000" y="6400800"/>
            <a:ext cx="5486400" cy="228600"/>
          </a:xfrm>
          <a:prstGeom prst="rect">
            <a:avLst/>
          </a:prstGeom>
        </p:spPr>
        <p:txBody>
          <a:bodyPr vert="horz" lIns="0" tIns="0" rIns="0" bIns="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l" defTabSz="914400" rtl="0" eaLnBrk="1" latinLnBrk="0" hangingPunct="1">
              <a:lnSpc>
                <a:spcPct val="90000"/>
              </a:lnSpc>
              <a:spcBef>
                <a:spcPct val="0"/>
              </a:spcBef>
              <a:buNone/>
            </a:pPr>
            <a:r>
              <a:rPr lang="en-US" sz="900" kern="1200" dirty="0">
                <a:solidFill>
                  <a:schemeClr val="tx1"/>
                </a:solidFill>
                <a:latin typeface="Calibri" panose="020F0502020204030204" pitchFamily="34" charset="0"/>
                <a:ea typeface="Calibri" panose="020F0502020204030204" pitchFamily="34" charset="0"/>
                <a:cs typeface="Calibri" panose="020F0502020204030204" pitchFamily="34" charset="0"/>
              </a:rPr>
              <a:t>© Copyright 2024</a:t>
            </a:r>
          </a:p>
        </p:txBody>
      </p:sp>
      <p:sp>
        <p:nvSpPr>
          <p:cNvPr id="12" name="Date Placeholder 3">
            <a:extLst>
              <a:ext uri="{FF2B5EF4-FFF2-40B4-BE49-F238E27FC236}">
                <a16:creationId xmlns:a16="http://schemas.microsoft.com/office/drawing/2014/main" id="{8E6A0F57-153B-BF16-D576-503E6B4BD318}"/>
              </a:ext>
            </a:extLst>
          </p:cNvPr>
          <p:cNvSpPr txBox="1">
            <a:spLocks/>
          </p:cNvSpPr>
          <p:nvPr userDrawn="1"/>
        </p:nvSpPr>
        <p:spPr>
          <a:xfrm>
            <a:off x="6362700" y="6400800"/>
            <a:ext cx="5079492" cy="228600"/>
          </a:xfrm>
          <a:prstGeom prst="rect">
            <a:avLst/>
          </a:prstGeom>
        </p:spPr>
        <p:txBody>
          <a:bodyPr vert="horz" lIns="0" tIns="0" rIns="0" bIns="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r" defTabSz="914400" rtl="0" eaLnBrk="1" latinLnBrk="0" hangingPunct="1">
              <a:lnSpc>
                <a:spcPct val="90000"/>
              </a:lnSpc>
              <a:spcBef>
                <a:spcPct val="0"/>
              </a:spcBef>
              <a:buNone/>
            </a:pPr>
            <a:r>
              <a:rPr lang="en-US" sz="900" kern="1200" dirty="0">
                <a:solidFill>
                  <a:schemeClr val="tx1"/>
                </a:solidFill>
                <a:latin typeface="Calibri" panose="020F0502020204030204" pitchFamily="34" charset="0"/>
                <a:ea typeface="Calibri" panose="020F0502020204030204" pitchFamily="34" charset="0"/>
                <a:cs typeface="Calibri" panose="020F0502020204030204" pitchFamily="34" charset="0"/>
              </a:rPr>
              <a:t>Author: Rahul Pal</a:t>
            </a:r>
          </a:p>
        </p:txBody>
      </p:sp>
      <p:sp>
        <p:nvSpPr>
          <p:cNvPr id="13" name="Slide Number Placeholder 5">
            <a:extLst>
              <a:ext uri="{FF2B5EF4-FFF2-40B4-BE49-F238E27FC236}">
                <a16:creationId xmlns:a16="http://schemas.microsoft.com/office/drawing/2014/main" id="{19A39AF9-435F-79E8-9DE4-D6AB3302A952}"/>
              </a:ext>
            </a:extLst>
          </p:cNvPr>
          <p:cNvSpPr txBox="1">
            <a:spLocks/>
          </p:cNvSpPr>
          <p:nvPr userDrawn="1"/>
        </p:nvSpPr>
        <p:spPr>
          <a:xfrm>
            <a:off x="11442192" y="6400800"/>
            <a:ext cx="365760" cy="228600"/>
          </a:xfrm>
          <a:prstGeom prst="rect">
            <a:avLst/>
          </a:prstGeom>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7F0EB2E-8793-4549-A710-8DC86301D809}" type="slidenum">
              <a:rPr lang="en-US" sz="900" smtClean="0">
                <a:latin typeface="+mn-lt"/>
              </a:rPr>
              <a:pPr algn="r"/>
              <a:t>‹#›</a:t>
            </a:fld>
            <a:endParaRPr lang="en-US" sz="900" dirty="0">
              <a:latin typeface="+mn-lt"/>
            </a:endParaRPr>
          </a:p>
        </p:txBody>
      </p:sp>
      <p:cxnSp>
        <p:nvCxnSpPr>
          <p:cNvPr id="14" name="Straight Connector 13">
            <a:extLst>
              <a:ext uri="{FF2B5EF4-FFF2-40B4-BE49-F238E27FC236}">
                <a16:creationId xmlns:a16="http://schemas.microsoft.com/office/drawing/2014/main" id="{CA5B2F87-0507-126D-B2B7-01ECDB51A43B}"/>
              </a:ext>
            </a:extLst>
          </p:cNvPr>
          <p:cNvCxnSpPr>
            <a:cxnSpLocks/>
          </p:cNvCxnSpPr>
          <p:nvPr userDrawn="1"/>
        </p:nvCxnSpPr>
        <p:spPr>
          <a:xfrm>
            <a:off x="381000" y="6403340"/>
            <a:ext cx="1143000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360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sclaimer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6FB8226-2593-3B11-4C2C-497A9F3438A5}"/>
              </a:ext>
            </a:extLst>
          </p:cNvPr>
          <p:cNvSpPr>
            <a:spLocks noGrp="1"/>
          </p:cNvSpPr>
          <p:nvPr>
            <p:ph type="subTitle" idx="1"/>
          </p:nvPr>
        </p:nvSpPr>
        <p:spPr>
          <a:xfrm>
            <a:off x="381000" y="3683000"/>
            <a:ext cx="11430000" cy="2489200"/>
          </a:xfrm>
        </p:spPr>
        <p:txBody>
          <a:bodyPr lIns="0" tIns="0" rIns="0" bIns="0">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12" name="Straight Connector 11">
            <a:extLst>
              <a:ext uri="{FF2B5EF4-FFF2-40B4-BE49-F238E27FC236}">
                <a16:creationId xmlns:a16="http://schemas.microsoft.com/office/drawing/2014/main" id="{A586F1E6-4A35-D573-B184-D631796D5748}"/>
              </a:ext>
            </a:extLst>
          </p:cNvPr>
          <p:cNvCxnSpPr>
            <a:cxnSpLocks/>
          </p:cNvCxnSpPr>
          <p:nvPr userDrawn="1"/>
        </p:nvCxnSpPr>
        <p:spPr>
          <a:xfrm>
            <a:off x="381000" y="6403340"/>
            <a:ext cx="1143000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3" name="Picture Placeholder 6">
            <a:extLst>
              <a:ext uri="{FF2B5EF4-FFF2-40B4-BE49-F238E27FC236}">
                <a16:creationId xmlns:a16="http://schemas.microsoft.com/office/drawing/2014/main" id="{CC510E5D-C8A0-A674-EDDA-D8F6E5D1F417}"/>
              </a:ext>
            </a:extLst>
          </p:cNvPr>
          <p:cNvSpPr>
            <a:spLocks noGrp="1"/>
          </p:cNvSpPr>
          <p:nvPr>
            <p:ph type="pic" sz="quarter" idx="11"/>
          </p:nvPr>
        </p:nvSpPr>
        <p:spPr>
          <a:xfrm>
            <a:off x="381000" y="223838"/>
            <a:ext cx="2239024" cy="690562"/>
          </a:xfrm>
        </p:spPr>
        <p:txBody>
          <a:bodyPr/>
          <a:lstStyle/>
          <a:p>
            <a:endParaRPr lang="en-US"/>
          </a:p>
        </p:txBody>
      </p:sp>
      <p:sp>
        <p:nvSpPr>
          <p:cNvPr id="15" name="Date Placeholder 3">
            <a:extLst>
              <a:ext uri="{FF2B5EF4-FFF2-40B4-BE49-F238E27FC236}">
                <a16:creationId xmlns:a16="http://schemas.microsoft.com/office/drawing/2014/main" id="{3876B7C6-C5E2-C3A3-A4EE-28FE4636A398}"/>
              </a:ext>
            </a:extLst>
          </p:cNvPr>
          <p:cNvSpPr txBox="1">
            <a:spLocks/>
          </p:cNvSpPr>
          <p:nvPr userDrawn="1"/>
        </p:nvSpPr>
        <p:spPr>
          <a:xfrm>
            <a:off x="381000" y="6400800"/>
            <a:ext cx="5486400" cy="228600"/>
          </a:xfrm>
          <a:prstGeom prst="rect">
            <a:avLst/>
          </a:prstGeom>
        </p:spPr>
        <p:txBody>
          <a:bodyPr vert="horz" lIns="0" tIns="0" rIns="0" bIns="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l" defTabSz="914400" rtl="0" eaLnBrk="1" latinLnBrk="0" hangingPunct="1">
              <a:lnSpc>
                <a:spcPct val="90000"/>
              </a:lnSpc>
              <a:spcBef>
                <a:spcPct val="0"/>
              </a:spcBef>
              <a:buNone/>
            </a:pPr>
            <a:r>
              <a:rPr lang="en-US" sz="900" kern="1200" dirty="0">
                <a:solidFill>
                  <a:schemeClr val="tx1"/>
                </a:solidFill>
                <a:latin typeface="Calibri" panose="020F0502020204030204" pitchFamily="34" charset="0"/>
                <a:ea typeface="Calibri" panose="020F0502020204030204" pitchFamily="34" charset="0"/>
                <a:cs typeface="Calibri" panose="020F0502020204030204" pitchFamily="34" charset="0"/>
              </a:rPr>
              <a:t>© Copyright 2024</a:t>
            </a:r>
          </a:p>
        </p:txBody>
      </p:sp>
      <p:sp>
        <p:nvSpPr>
          <p:cNvPr id="16" name="Date Placeholder 3">
            <a:extLst>
              <a:ext uri="{FF2B5EF4-FFF2-40B4-BE49-F238E27FC236}">
                <a16:creationId xmlns:a16="http://schemas.microsoft.com/office/drawing/2014/main" id="{FA662891-AFA8-9001-C940-4F3AD7B1E1A0}"/>
              </a:ext>
            </a:extLst>
          </p:cNvPr>
          <p:cNvSpPr txBox="1">
            <a:spLocks/>
          </p:cNvSpPr>
          <p:nvPr userDrawn="1"/>
        </p:nvSpPr>
        <p:spPr>
          <a:xfrm>
            <a:off x="6362700" y="6400800"/>
            <a:ext cx="5079492" cy="228600"/>
          </a:xfrm>
          <a:prstGeom prst="rect">
            <a:avLst/>
          </a:prstGeom>
        </p:spPr>
        <p:txBody>
          <a:bodyPr vert="horz" lIns="0" tIns="0" rIns="0" bIns="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r" defTabSz="914400" rtl="0" eaLnBrk="1" latinLnBrk="0" hangingPunct="1">
              <a:lnSpc>
                <a:spcPct val="90000"/>
              </a:lnSpc>
              <a:spcBef>
                <a:spcPct val="0"/>
              </a:spcBef>
              <a:buNone/>
            </a:pPr>
            <a:r>
              <a:rPr lang="en-US" sz="900" kern="1200" dirty="0">
                <a:solidFill>
                  <a:schemeClr val="tx1"/>
                </a:solidFill>
                <a:latin typeface="Calibri" panose="020F0502020204030204" pitchFamily="34" charset="0"/>
                <a:ea typeface="Calibri" panose="020F0502020204030204" pitchFamily="34" charset="0"/>
                <a:cs typeface="Calibri" panose="020F0502020204030204" pitchFamily="34" charset="0"/>
              </a:rPr>
              <a:t>Author: Rahul Pal</a:t>
            </a:r>
          </a:p>
        </p:txBody>
      </p:sp>
      <p:sp>
        <p:nvSpPr>
          <p:cNvPr id="17" name="Slide Number Placeholder 5">
            <a:extLst>
              <a:ext uri="{FF2B5EF4-FFF2-40B4-BE49-F238E27FC236}">
                <a16:creationId xmlns:a16="http://schemas.microsoft.com/office/drawing/2014/main" id="{D60423F3-000F-537A-D1B9-D82D167858FB}"/>
              </a:ext>
            </a:extLst>
          </p:cNvPr>
          <p:cNvSpPr txBox="1">
            <a:spLocks/>
          </p:cNvSpPr>
          <p:nvPr userDrawn="1"/>
        </p:nvSpPr>
        <p:spPr>
          <a:xfrm>
            <a:off x="11442192" y="6400800"/>
            <a:ext cx="365760" cy="228600"/>
          </a:xfrm>
          <a:prstGeom prst="rect">
            <a:avLst/>
          </a:prstGeom>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7F0EB2E-8793-4549-A710-8DC86301D809}" type="slidenum">
              <a:rPr lang="en-US" sz="900" smtClean="0">
                <a:latin typeface="+mn-lt"/>
              </a:rPr>
              <a:pPr algn="r"/>
              <a:t>‹#›</a:t>
            </a:fld>
            <a:endParaRPr lang="en-US" sz="900" dirty="0">
              <a:latin typeface="+mn-lt"/>
            </a:endParaRPr>
          </a:p>
        </p:txBody>
      </p:sp>
    </p:spTree>
    <p:extLst>
      <p:ext uri="{BB962C8B-B14F-4D97-AF65-F5344CB8AC3E}">
        <p14:creationId xmlns:p14="http://schemas.microsoft.com/office/powerpoint/2010/main" val="2211362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61A408-BCDA-BD02-EEF3-5B6256BB46CF}"/>
              </a:ext>
            </a:extLst>
          </p:cNvPr>
          <p:cNvSpPr>
            <a:spLocks noGrp="1"/>
          </p:cNvSpPr>
          <p:nvPr>
            <p:ph type="title"/>
          </p:nvPr>
        </p:nvSpPr>
        <p:spPr>
          <a:xfrm>
            <a:off x="381000" y="228600"/>
            <a:ext cx="11430000" cy="457200"/>
          </a:xfrm>
          <a:prstGeom prst="rect">
            <a:avLst/>
          </a:prstGeom>
        </p:spPr>
        <p:txBody>
          <a:bodyPr vert="horz" lIns="0" tIns="0" rIns="0" bIns="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10A0F3C-47FA-1909-B22D-F86AC14A8ECC}"/>
              </a:ext>
            </a:extLst>
          </p:cNvPr>
          <p:cNvSpPr>
            <a:spLocks noGrp="1"/>
          </p:cNvSpPr>
          <p:nvPr>
            <p:ph type="body" idx="1"/>
          </p:nvPr>
        </p:nvSpPr>
        <p:spPr>
          <a:xfrm>
            <a:off x="381000" y="1371600"/>
            <a:ext cx="11430000" cy="48006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9850003"/>
      </p:ext>
    </p:extLst>
  </p:cSld>
  <p:clrMap bg1="lt1" tx1="dk1" bg2="lt2" tx2="dk2" accent1="accent1" accent2="accent2" accent3="accent3" accent4="accent4" accent5="accent5" accent6="accent6" hlink="hlink" folHlink="folHlink"/>
  <p:sldLayoutIdLst>
    <p:sldLayoutId id="2147483655" r:id="rId1"/>
    <p:sldLayoutId id="2147483664" r:id="rId2"/>
    <p:sldLayoutId id="2147483666" r:id="rId3"/>
    <p:sldLayoutId id="2147483667" r:id="rId4"/>
    <p:sldLayoutId id="2147483658" r:id="rId5"/>
    <p:sldLayoutId id="2147483669" r:id="rId6"/>
    <p:sldLayoutId id="2147483668" r:id="rId7"/>
  </p:sldLayoutIdLst>
  <p:txStyles>
    <p:titleStyle>
      <a:lvl1pPr algn="l" defTabSz="914400" rtl="0" eaLnBrk="1" latinLnBrk="0" hangingPunct="1">
        <a:lnSpc>
          <a:spcPct val="90000"/>
        </a:lnSpc>
        <a:spcBef>
          <a:spcPct val="0"/>
        </a:spcBef>
        <a:buNone/>
        <a:defRPr sz="2100" b="1" kern="1200">
          <a:solidFill>
            <a:schemeClr val="tx1"/>
          </a:solidFill>
          <a:latin typeface="+mn-lt"/>
          <a:ea typeface="+mj-ea"/>
          <a:cs typeface="+mj-cs"/>
        </a:defRPr>
      </a:lvl1pPr>
    </p:titleStyle>
    <p:bodyStyle>
      <a:lvl1pPr marL="0" indent="0" algn="l" defTabSz="914400" rtl="0" eaLnBrk="1" latinLnBrk="0" hangingPunct="1">
        <a:lnSpc>
          <a:spcPct val="100000"/>
        </a:lnSpc>
        <a:spcBef>
          <a:spcPct val="0"/>
        </a:spcBef>
        <a:spcAft>
          <a:spcPts val="750"/>
        </a:spcAft>
        <a:buFont typeface="Arial" panose="020B0604020202020204" pitchFamily="34" charset="0"/>
        <a:buNone/>
        <a:defRPr lang="en-US" sz="1200" kern="1200" dirty="0" smtClean="0">
          <a:solidFill>
            <a:schemeClr val="tx1"/>
          </a:solidFill>
          <a:latin typeface="Calibri (Body)"/>
          <a:ea typeface="+mj-ea"/>
          <a:cs typeface="+mj-cs"/>
        </a:defRPr>
      </a:lvl1pPr>
      <a:lvl2pPr marL="111125" indent="-111125" algn="l" defTabSz="914400" rtl="0" eaLnBrk="1" latinLnBrk="0" hangingPunct="1">
        <a:lnSpc>
          <a:spcPct val="100000"/>
        </a:lnSpc>
        <a:spcBef>
          <a:spcPct val="0"/>
        </a:spcBef>
        <a:spcAft>
          <a:spcPts val="750"/>
        </a:spcAft>
        <a:buFont typeface="Arial" panose="020B0604020202020204" pitchFamily="34" charset="0"/>
        <a:buChar char="•"/>
        <a:defRPr lang="en-US" sz="1200" b="1" kern="1200" dirty="0" smtClean="0">
          <a:solidFill>
            <a:schemeClr val="tx1"/>
          </a:solidFill>
          <a:latin typeface="Calibri (Headings)"/>
          <a:ea typeface="+mj-ea"/>
          <a:cs typeface="+mj-cs"/>
        </a:defRPr>
      </a:lvl2pPr>
      <a:lvl3pPr marL="228600" indent="-109728" algn="l" defTabSz="914400" rtl="0" eaLnBrk="1" latinLnBrk="0" hangingPunct="1">
        <a:lnSpc>
          <a:spcPct val="100000"/>
        </a:lnSpc>
        <a:spcBef>
          <a:spcPct val="0"/>
        </a:spcBef>
        <a:spcAft>
          <a:spcPts val="750"/>
        </a:spcAft>
        <a:buFontTx/>
        <a:buChar char="─"/>
        <a:defRPr lang="en-US" sz="1200" b="0" kern="1200" dirty="0" smtClean="0">
          <a:solidFill>
            <a:schemeClr val="tx1"/>
          </a:solidFill>
          <a:latin typeface="Calibri (Headings)"/>
          <a:ea typeface="+mj-ea"/>
          <a:cs typeface="+mj-cs"/>
        </a:defRPr>
      </a:lvl3pPr>
      <a:lvl4pPr marL="418338" indent="-171450" algn="l" defTabSz="914400" rtl="0" eaLnBrk="1" latinLnBrk="0" hangingPunct="1">
        <a:lnSpc>
          <a:spcPct val="100000"/>
        </a:lnSpc>
        <a:spcBef>
          <a:spcPct val="0"/>
        </a:spcBef>
        <a:spcAft>
          <a:spcPts val="750"/>
        </a:spcAft>
        <a:buFont typeface="Courier New" panose="02070309020205020404" pitchFamily="49" charset="0"/>
        <a:buChar char="o"/>
        <a:defRPr lang="en-US" sz="1200" b="0" kern="1200" dirty="0" smtClean="0">
          <a:solidFill>
            <a:schemeClr val="tx1"/>
          </a:solidFill>
          <a:latin typeface="Calibri (Headings)"/>
          <a:ea typeface="+mj-ea"/>
          <a:cs typeface="+mj-cs"/>
        </a:defRPr>
      </a:lvl4pPr>
      <a:lvl5pPr marL="537210" indent="-171450" algn="l" defTabSz="914400" rtl="0" eaLnBrk="1" latinLnBrk="0" hangingPunct="1">
        <a:lnSpc>
          <a:spcPct val="100000"/>
        </a:lnSpc>
        <a:spcBef>
          <a:spcPct val="0"/>
        </a:spcBef>
        <a:spcAft>
          <a:spcPts val="750"/>
        </a:spcAft>
        <a:buFontTx/>
        <a:buChar char="−"/>
        <a:defRPr lang="en-US" sz="1200" b="0" kern="1200" dirty="0">
          <a:solidFill>
            <a:schemeClr val="tx1"/>
          </a:solidFill>
          <a:latin typeface="Calibri (Headings)"/>
          <a:ea typeface="+mj-ea"/>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44" userDrawn="1">
          <p15:clr>
            <a:srgbClr val="F26B43"/>
          </p15:clr>
        </p15:guide>
        <p15:guide id="4" orient="horz" pos="432" userDrawn="1">
          <p15:clr>
            <a:srgbClr val="F26B43"/>
          </p15:clr>
        </p15:guide>
        <p15:guide id="5" pos="240" userDrawn="1">
          <p15:clr>
            <a:srgbClr val="F26B43"/>
          </p15:clr>
        </p15:guide>
        <p15:guide id="6" pos="7440" userDrawn="1">
          <p15:clr>
            <a:srgbClr val="F26B43"/>
          </p15:clr>
        </p15:guide>
        <p15:guide id="7" orient="horz" pos="864" userDrawn="1">
          <p15:clr>
            <a:srgbClr val="F26B43"/>
          </p15:clr>
        </p15:guide>
        <p15:guide id="8" orient="horz" pos="4032" userDrawn="1">
          <p15:clr>
            <a:srgbClr val="F26B43"/>
          </p15:clr>
        </p15:guide>
        <p15:guide id="9" orient="horz" pos="4176" userDrawn="1">
          <p15:clr>
            <a:srgbClr val="F26B43"/>
          </p15:clr>
        </p15:guide>
        <p15:guide id="10" pos="4008" userDrawn="1">
          <p15:clr>
            <a:srgbClr val="F26B43"/>
          </p15:clr>
        </p15:guide>
        <p15:guide id="11" pos="3696" userDrawn="1">
          <p15:clr>
            <a:srgbClr val="F26B43"/>
          </p15:clr>
        </p15:guide>
        <p15:guide id="12" orient="horz" pos="2016" userDrawn="1">
          <p15:clr>
            <a:srgbClr val="F26B43"/>
          </p15:clr>
        </p15:guide>
        <p15:guide id="13" orient="horz" pos="2304" userDrawn="1">
          <p15:clr>
            <a:srgbClr val="F26B43"/>
          </p15:clr>
        </p15:guide>
        <p15:guide id="14" orient="horz" pos="696" userDrawn="1">
          <p15:clr>
            <a:srgbClr val="F26B43"/>
          </p15:clr>
        </p15:guide>
        <p15:guide id="15" orient="horz" pos="3888" userDrawn="1">
          <p15:clr>
            <a:srgbClr val="F26B43"/>
          </p15:clr>
        </p15:guide>
        <p15:guide id="16" orient="horz" pos="576" userDrawn="1">
          <p15:clr>
            <a:srgbClr val="F26B43"/>
          </p15:clr>
        </p15:guide>
        <p15:guide id="17" pos="312" userDrawn="1">
          <p15:clr>
            <a:srgbClr val="F26B43"/>
          </p15:clr>
        </p15:guide>
        <p15:guide id="18" pos="384" userDrawn="1">
          <p15:clr>
            <a:srgbClr val="F26B43"/>
          </p15:clr>
        </p15:guide>
        <p15:guide id="19" pos="50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hyperlink" Target="https://docs.docker.com/docker-for-windows/install/"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9.png"/><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docs.docker.com/desktop/install/windows-install/" TargetMode="Externa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hub.docker.com/" TargetMode="Externa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 Id="rId5" Type="http://schemas.openxmlformats.org/officeDocument/2006/relationships/image" Target="../media/image69.png"/><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hub.docker.com/" TargetMode="External"/><Relationship Id="rId1" Type="http://schemas.openxmlformats.org/officeDocument/2006/relationships/slideLayout" Target="../slideLayouts/slideLayout3.xml"/><Relationship Id="rId5" Type="http://schemas.openxmlformats.org/officeDocument/2006/relationships/image" Target="../media/image72.png"/><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 Id="rId5" Type="http://schemas.openxmlformats.org/officeDocument/2006/relationships/image" Target="../media/image76.png"/><Relationship Id="rId4" Type="http://schemas.openxmlformats.org/officeDocument/2006/relationships/image" Target="../media/image75.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2AE9D-5964-584D-312E-AF7E72D3DC23}"/>
              </a:ext>
            </a:extLst>
          </p:cNvPr>
          <p:cNvSpPr>
            <a:spLocks noGrp="1"/>
          </p:cNvSpPr>
          <p:nvPr>
            <p:ph type="ctrTitle"/>
          </p:nvPr>
        </p:nvSpPr>
        <p:spPr/>
        <p:txBody>
          <a:bodyPr>
            <a:noAutofit/>
          </a:bodyPr>
          <a:lstStyle/>
          <a:p>
            <a:r>
              <a:rPr lang="en-US" dirty="0"/>
              <a:t>Docker</a:t>
            </a:r>
          </a:p>
        </p:txBody>
      </p:sp>
      <p:sp>
        <p:nvSpPr>
          <p:cNvPr id="3" name="Subtitle 2">
            <a:extLst>
              <a:ext uri="{FF2B5EF4-FFF2-40B4-BE49-F238E27FC236}">
                <a16:creationId xmlns:a16="http://schemas.microsoft.com/office/drawing/2014/main" id="{C7C2038A-1BBA-5783-DDEF-0C82ACDF2D8A}"/>
              </a:ext>
            </a:extLst>
          </p:cNvPr>
          <p:cNvSpPr>
            <a:spLocks noGrp="1"/>
          </p:cNvSpPr>
          <p:nvPr>
            <p:ph type="subTitle" idx="1"/>
          </p:nvPr>
        </p:nvSpPr>
        <p:spPr/>
        <p:txBody>
          <a:bodyPr/>
          <a:lstStyle/>
          <a:p>
            <a:r>
              <a:rPr lang="en-US" dirty="0"/>
              <a:t>Build, Ship and Run</a:t>
            </a:r>
          </a:p>
        </p:txBody>
      </p:sp>
      <p:pic>
        <p:nvPicPr>
          <p:cNvPr id="6" name="Picture Placeholder 5">
            <a:extLst>
              <a:ext uri="{FF2B5EF4-FFF2-40B4-BE49-F238E27FC236}">
                <a16:creationId xmlns:a16="http://schemas.microsoft.com/office/drawing/2014/main" id="{23BD0742-80EB-56F8-014B-5F8DE3F5DAA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090" b="7090"/>
          <a:stretch/>
        </p:blipFill>
        <p:spPr/>
      </p:pic>
      <p:pic>
        <p:nvPicPr>
          <p:cNvPr id="13" name="Picture Placeholder 12">
            <a:extLst>
              <a:ext uri="{FF2B5EF4-FFF2-40B4-BE49-F238E27FC236}">
                <a16:creationId xmlns:a16="http://schemas.microsoft.com/office/drawing/2014/main" id="{5934F86B-1CEE-02B4-AF89-C3046DFEAA87}"/>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19149" b="19149"/>
          <a:stretch>
            <a:fillRect/>
          </a:stretch>
        </p:blipFill>
        <p:spPr/>
      </p:pic>
    </p:spTree>
    <p:extLst>
      <p:ext uri="{BB962C8B-B14F-4D97-AF65-F5344CB8AC3E}">
        <p14:creationId xmlns:p14="http://schemas.microsoft.com/office/powerpoint/2010/main" val="4037957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889B4-C2E9-1A71-F6F0-319210AA90C8}"/>
              </a:ext>
            </a:extLst>
          </p:cNvPr>
          <p:cNvSpPr>
            <a:spLocks noGrp="1"/>
          </p:cNvSpPr>
          <p:nvPr>
            <p:ph type="title"/>
          </p:nvPr>
        </p:nvSpPr>
        <p:spPr/>
        <p:txBody>
          <a:bodyPr/>
          <a:lstStyle/>
          <a:p>
            <a:r>
              <a:rPr lang="en-US" dirty="0"/>
              <a:t>Install Docker Desktop on Windows</a:t>
            </a:r>
          </a:p>
        </p:txBody>
      </p:sp>
      <p:sp>
        <p:nvSpPr>
          <p:cNvPr id="3" name="Content Placeholder 2">
            <a:extLst>
              <a:ext uri="{FF2B5EF4-FFF2-40B4-BE49-F238E27FC236}">
                <a16:creationId xmlns:a16="http://schemas.microsoft.com/office/drawing/2014/main" id="{74641BA9-55F8-FE53-86B5-8842834A15D9}"/>
              </a:ext>
            </a:extLst>
          </p:cNvPr>
          <p:cNvSpPr>
            <a:spLocks noGrp="1"/>
          </p:cNvSpPr>
          <p:nvPr>
            <p:ph idx="1"/>
          </p:nvPr>
        </p:nvSpPr>
        <p:spPr/>
        <p:txBody>
          <a:bodyPr/>
          <a:lstStyle/>
          <a:p>
            <a:pPr marL="1397"/>
            <a:r>
              <a:rPr lang="en-US" b="1" dirty="0">
                <a:solidFill>
                  <a:srgbClr val="001D35"/>
                </a:solidFill>
                <a:latin typeface="Google Sans"/>
              </a:rPr>
              <a:t>C</a:t>
            </a:r>
            <a:r>
              <a:rPr lang="en-US" b="1" i="0" dirty="0">
                <a:solidFill>
                  <a:srgbClr val="001D35"/>
                </a:solidFill>
                <a:effectLst/>
                <a:latin typeface="Google Sans"/>
              </a:rPr>
              <a:t>heck if virtualization is enabled on Windows 10/11 through the Performance Tab of the Task Manager (CTRL + SHIFT + ESC)</a:t>
            </a:r>
          </a:p>
          <a:p>
            <a:pPr marL="1397"/>
            <a:endParaRPr lang="en-US" b="1" dirty="0">
              <a:solidFill>
                <a:srgbClr val="001D35"/>
              </a:solidFill>
              <a:latin typeface="Google Sans"/>
            </a:endParaRPr>
          </a:p>
          <a:p>
            <a:pPr marL="1397"/>
            <a:endParaRPr lang="en-US" b="1" i="0" dirty="0">
              <a:solidFill>
                <a:srgbClr val="001D35"/>
              </a:solidFill>
              <a:effectLst/>
              <a:latin typeface="Google Sans"/>
            </a:endParaRPr>
          </a:p>
          <a:p>
            <a:pPr marL="1397"/>
            <a:endParaRPr lang="en-US" b="1" dirty="0">
              <a:solidFill>
                <a:srgbClr val="001D35"/>
              </a:solidFill>
              <a:latin typeface="Google Sans"/>
            </a:endParaRPr>
          </a:p>
          <a:p>
            <a:pPr marL="1397"/>
            <a:endParaRPr lang="en-US" b="1" i="0" dirty="0">
              <a:solidFill>
                <a:srgbClr val="001D35"/>
              </a:solidFill>
              <a:effectLst/>
              <a:latin typeface="Google Sans"/>
            </a:endParaRPr>
          </a:p>
          <a:p>
            <a:pPr marL="1397"/>
            <a:endParaRPr lang="en-US" b="1" dirty="0">
              <a:solidFill>
                <a:srgbClr val="001D35"/>
              </a:solidFill>
              <a:latin typeface="Google Sans"/>
            </a:endParaRPr>
          </a:p>
          <a:p>
            <a:pPr marL="1397"/>
            <a:endParaRPr lang="en-US" b="1" i="0" dirty="0">
              <a:solidFill>
                <a:srgbClr val="001D35"/>
              </a:solidFill>
              <a:effectLst/>
              <a:latin typeface="Google Sans"/>
            </a:endParaRPr>
          </a:p>
          <a:p>
            <a:pPr marL="1397"/>
            <a:endParaRPr lang="en-US" b="1" dirty="0">
              <a:solidFill>
                <a:srgbClr val="001D35"/>
              </a:solidFill>
              <a:latin typeface="Google Sans"/>
            </a:endParaRPr>
          </a:p>
          <a:p>
            <a:pPr marL="1397"/>
            <a:endParaRPr lang="en-US" b="1" i="0" dirty="0">
              <a:solidFill>
                <a:srgbClr val="001D35"/>
              </a:solidFill>
              <a:effectLst/>
              <a:latin typeface="Google Sans"/>
            </a:endParaRPr>
          </a:p>
          <a:p>
            <a:pPr marL="1397"/>
            <a:endParaRPr lang="en-US" b="1" i="0" dirty="0">
              <a:solidFill>
                <a:srgbClr val="001D35"/>
              </a:solidFill>
              <a:effectLst/>
              <a:latin typeface="Google Sans"/>
            </a:endParaRPr>
          </a:p>
          <a:p>
            <a:pPr marL="1397"/>
            <a:r>
              <a:rPr lang="en-US" b="1" i="0" dirty="0">
                <a:solidFill>
                  <a:srgbClr val="001D35"/>
                </a:solidFill>
                <a:effectLst/>
                <a:latin typeface="Google Sans"/>
              </a:rPr>
              <a:t>If Virtualization is Disabled, follow these steps to enable it in BIOS or UEFI settings.</a:t>
            </a:r>
          </a:p>
          <a:p>
            <a:pPr marL="111125" indent="-111125">
              <a:buFont typeface="Arial" panose="020B0604020202020204" pitchFamily="34" charset="0"/>
              <a:buChar char="•"/>
            </a:pPr>
            <a:r>
              <a:rPr lang="en-US" i="0" dirty="0">
                <a:solidFill>
                  <a:srgbClr val="001D35"/>
                </a:solidFill>
                <a:effectLst/>
                <a:latin typeface="Google Sans"/>
              </a:rPr>
              <a:t>Reboot the computer</a:t>
            </a:r>
          </a:p>
          <a:p>
            <a:pPr marL="111125" indent="-111125">
              <a:buFont typeface="Arial" panose="020B0604020202020204" pitchFamily="34" charset="0"/>
              <a:buChar char="•"/>
            </a:pPr>
            <a:r>
              <a:rPr lang="en-US" i="0" dirty="0">
                <a:solidFill>
                  <a:srgbClr val="001D35"/>
                </a:solidFill>
                <a:effectLst/>
                <a:latin typeface="Google Sans"/>
              </a:rPr>
              <a:t>While the system is restarting from a black screen, enter BIOS by pressing the hotkey. The hotkeys differ depending on the brand of the computer used. Usually F1, F2, F3, F10, Esc or Delete keys are the hotkeys to enter BIOS</a:t>
            </a:r>
          </a:p>
          <a:p>
            <a:pPr marL="111125" indent="-111125">
              <a:buFont typeface="Arial" panose="020B0604020202020204" pitchFamily="34" charset="0"/>
              <a:buChar char="•"/>
            </a:pPr>
            <a:r>
              <a:rPr lang="en-US" i="0" dirty="0">
                <a:solidFill>
                  <a:srgbClr val="001D35"/>
                </a:solidFill>
                <a:effectLst/>
                <a:latin typeface="Google Sans"/>
              </a:rPr>
              <a:t>Navigate to Advanced Tab and press Enter to continue</a:t>
            </a:r>
          </a:p>
          <a:p>
            <a:pPr marL="111125" indent="-111125">
              <a:buFont typeface="Arial" panose="020B0604020202020204" pitchFamily="34" charset="0"/>
              <a:buChar char="•"/>
            </a:pPr>
            <a:r>
              <a:rPr lang="en-US" i="0" dirty="0">
                <a:solidFill>
                  <a:srgbClr val="001D35"/>
                </a:solidFill>
                <a:effectLst/>
                <a:latin typeface="Google Sans"/>
              </a:rPr>
              <a:t>Select Virtualization and Enable</a:t>
            </a:r>
          </a:p>
          <a:p>
            <a:pPr marL="111125" indent="-111125">
              <a:buFont typeface="Arial" panose="020B0604020202020204" pitchFamily="34" charset="0"/>
              <a:buChar char="•"/>
            </a:pPr>
            <a:r>
              <a:rPr lang="en-US" i="0" dirty="0">
                <a:solidFill>
                  <a:srgbClr val="001D35"/>
                </a:solidFill>
                <a:effectLst/>
                <a:latin typeface="Google Sans"/>
              </a:rPr>
              <a:t>Save changes and reboot the computer</a:t>
            </a:r>
          </a:p>
          <a:p>
            <a:pPr marL="1397"/>
            <a:endParaRPr lang="en-US" b="1" i="0" dirty="0">
              <a:solidFill>
                <a:srgbClr val="001D35"/>
              </a:solidFill>
              <a:effectLst/>
              <a:latin typeface="Google Sans"/>
            </a:endParaRPr>
          </a:p>
          <a:p>
            <a:pPr marL="1397"/>
            <a:endParaRPr lang="en-US" b="1" dirty="0"/>
          </a:p>
        </p:txBody>
      </p:sp>
      <p:sp>
        <p:nvSpPr>
          <p:cNvPr id="4" name="Text Placeholder 3">
            <a:extLst>
              <a:ext uri="{FF2B5EF4-FFF2-40B4-BE49-F238E27FC236}">
                <a16:creationId xmlns:a16="http://schemas.microsoft.com/office/drawing/2014/main" id="{B2DCF840-3BE6-A0C2-2F54-C36F21EB7031}"/>
              </a:ext>
            </a:extLst>
          </p:cNvPr>
          <p:cNvSpPr>
            <a:spLocks noGrp="1"/>
          </p:cNvSpPr>
          <p:nvPr>
            <p:ph type="body" sz="quarter" idx="13"/>
          </p:nvPr>
        </p:nvSpPr>
        <p:spPr/>
        <p:txBody>
          <a:bodyPr/>
          <a:lstStyle/>
          <a:p>
            <a:r>
              <a:rPr lang="en-US" dirty="0"/>
              <a:t>Enable Virtualization in Windows 10/11</a:t>
            </a:r>
          </a:p>
        </p:txBody>
      </p:sp>
      <p:pic>
        <p:nvPicPr>
          <p:cNvPr id="2052" name="Picture 4" descr="Enable_Virtualization_2">
            <a:extLst>
              <a:ext uri="{FF2B5EF4-FFF2-40B4-BE49-F238E27FC236}">
                <a16:creationId xmlns:a16="http://schemas.microsoft.com/office/drawing/2014/main" id="{18D176F4-7495-2097-71C7-DB38EDD4D4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371600"/>
            <a:ext cx="2595193" cy="2286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0DDC7A1-0202-1246-A12D-0E63997DCD11}"/>
              </a:ext>
            </a:extLst>
          </p:cNvPr>
          <p:cNvPicPr>
            <a:picLocks noChangeAspect="1"/>
          </p:cNvPicPr>
          <p:nvPr/>
        </p:nvPicPr>
        <p:blipFill>
          <a:blip r:embed="rId3"/>
          <a:stretch>
            <a:fillRect/>
          </a:stretch>
        </p:blipFill>
        <p:spPr>
          <a:xfrm>
            <a:off x="3312367" y="1371600"/>
            <a:ext cx="7491224" cy="2286000"/>
          </a:xfrm>
          <a:prstGeom prst="rect">
            <a:avLst/>
          </a:prstGeom>
        </p:spPr>
      </p:pic>
    </p:spTree>
    <p:extLst>
      <p:ext uri="{BB962C8B-B14F-4D97-AF65-F5344CB8AC3E}">
        <p14:creationId xmlns:p14="http://schemas.microsoft.com/office/powerpoint/2010/main" val="3682995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889B4-C2E9-1A71-F6F0-319210AA90C8}"/>
              </a:ext>
            </a:extLst>
          </p:cNvPr>
          <p:cNvSpPr>
            <a:spLocks noGrp="1"/>
          </p:cNvSpPr>
          <p:nvPr>
            <p:ph type="title"/>
          </p:nvPr>
        </p:nvSpPr>
        <p:spPr/>
        <p:txBody>
          <a:bodyPr/>
          <a:lstStyle/>
          <a:p>
            <a:r>
              <a:rPr lang="en-US" dirty="0"/>
              <a:t>Install Docker Desktop on Windows</a:t>
            </a:r>
          </a:p>
        </p:txBody>
      </p:sp>
      <p:sp>
        <p:nvSpPr>
          <p:cNvPr id="3" name="Content Placeholder 2">
            <a:extLst>
              <a:ext uri="{FF2B5EF4-FFF2-40B4-BE49-F238E27FC236}">
                <a16:creationId xmlns:a16="http://schemas.microsoft.com/office/drawing/2014/main" id="{74641BA9-55F8-FE53-86B5-8842834A15D9}"/>
              </a:ext>
            </a:extLst>
          </p:cNvPr>
          <p:cNvSpPr>
            <a:spLocks noGrp="1"/>
          </p:cNvSpPr>
          <p:nvPr>
            <p:ph idx="1"/>
          </p:nvPr>
        </p:nvSpPr>
        <p:spPr/>
        <p:txBody>
          <a:bodyPr>
            <a:normAutofit lnSpcReduction="10000"/>
          </a:bodyPr>
          <a:lstStyle/>
          <a:p>
            <a:pPr marL="1397"/>
            <a:r>
              <a:rPr lang="en-US" b="1" dirty="0">
                <a:solidFill>
                  <a:srgbClr val="001D35"/>
                </a:solidFill>
                <a:latin typeface="Google Sans"/>
              </a:rPr>
              <a:t>BIOS can also be accessed through Windows in Settings</a:t>
            </a:r>
          </a:p>
          <a:p>
            <a:pPr marL="111125" indent="-111125">
              <a:buFont typeface="Arial" panose="020B0604020202020204" pitchFamily="34" charset="0"/>
              <a:buChar char="•"/>
            </a:pPr>
            <a:r>
              <a:rPr lang="en-US" dirty="0">
                <a:solidFill>
                  <a:srgbClr val="001D35"/>
                </a:solidFill>
                <a:latin typeface="Google Sans"/>
              </a:rPr>
              <a:t>Go to Windows Settings</a:t>
            </a:r>
          </a:p>
          <a:p>
            <a:pPr marL="111125" indent="-111125">
              <a:buFont typeface="Arial" panose="020B0604020202020204" pitchFamily="34" charset="0"/>
              <a:buChar char="•"/>
            </a:pPr>
            <a:r>
              <a:rPr lang="en-US" dirty="0">
                <a:solidFill>
                  <a:srgbClr val="001D35"/>
                </a:solidFill>
                <a:latin typeface="Google Sans"/>
              </a:rPr>
              <a:t>Click on Update and Security</a:t>
            </a:r>
          </a:p>
          <a:p>
            <a:pPr marL="111125" indent="-111125">
              <a:buFont typeface="Arial" panose="020B0604020202020204" pitchFamily="34" charset="0"/>
              <a:buChar char="•"/>
            </a:pPr>
            <a:endParaRPr lang="en-US" dirty="0">
              <a:solidFill>
                <a:srgbClr val="001D35"/>
              </a:solidFill>
              <a:latin typeface="Google Sans"/>
            </a:endParaRPr>
          </a:p>
          <a:p>
            <a:pPr marL="111125" indent="-111125">
              <a:buFont typeface="Arial" panose="020B0604020202020204" pitchFamily="34" charset="0"/>
              <a:buChar char="•"/>
            </a:pPr>
            <a:endParaRPr lang="en-US" dirty="0">
              <a:solidFill>
                <a:srgbClr val="001D35"/>
              </a:solidFill>
              <a:latin typeface="Google Sans"/>
            </a:endParaRPr>
          </a:p>
          <a:p>
            <a:pPr marL="111125" indent="-111125">
              <a:buFont typeface="Arial" panose="020B0604020202020204" pitchFamily="34" charset="0"/>
              <a:buChar char="•"/>
            </a:pPr>
            <a:endParaRPr lang="en-US" dirty="0">
              <a:solidFill>
                <a:srgbClr val="001D35"/>
              </a:solidFill>
              <a:latin typeface="Google Sans"/>
            </a:endParaRPr>
          </a:p>
          <a:p>
            <a:pPr marL="111125" indent="-111125">
              <a:buFont typeface="Arial" panose="020B0604020202020204" pitchFamily="34" charset="0"/>
              <a:buChar char="•"/>
            </a:pPr>
            <a:endParaRPr lang="en-US" dirty="0">
              <a:solidFill>
                <a:srgbClr val="001D35"/>
              </a:solidFill>
              <a:latin typeface="Google Sans"/>
            </a:endParaRPr>
          </a:p>
          <a:p>
            <a:pPr marL="1397"/>
            <a:endParaRPr lang="en-US" dirty="0"/>
          </a:p>
          <a:p>
            <a:pPr marL="112713" indent="-112713">
              <a:buFont typeface="Arial" panose="020B0604020202020204" pitchFamily="34" charset="0"/>
              <a:buChar char="•"/>
            </a:pPr>
            <a:r>
              <a:rPr lang="en-US" dirty="0"/>
              <a:t>Click on Restart Now from the Recovery Tab to enter Windows Recovery Environment</a:t>
            </a:r>
          </a:p>
          <a:p>
            <a:pPr marL="1397"/>
            <a:endParaRPr lang="en-US" dirty="0"/>
          </a:p>
          <a:p>
            <a:pPr marL="172847" indent="-171450">
              <a:buFont typeface="Arial" panose="020B0604020202020204" pitchFamily="34" charset="0"/>
              <a:buChar char="•"/>
            </a:pPr>
            <a:endParaRPr lang="en-US" dirty="0"/>
          </a:p>
          <a:p>
            <a:pPr marL="172847" indent="-171450">
              <a:buFont typeface="Arial" panose="020B0604020202020204" pitchFamily="34" charset="0"/>
              <a:buChar char="•"/>
            </a:pPr>
            <a:endParaRPr lang="en-US" dirty="0"/>
          </a:p>
          <a:p>
            <a:pPr marL="172847" indent="-171450">
              <a:buFont typeface="Arial" panose="020B0604020202020204" pitchFamily="34" charset="0"/>
              <a:buChar char="•"/>
            </a:pPr>
            <a:endParaRPr lang="en-US" dirty="0"/>
          </a:p>
          <a:p>
            <a:pPr marL="172847" indent="-171450">
              <a:buFont typeface="Arial" panose="020B0604020202020204" pitchFamily="34" charset="0"/>
              <a:buChar char="•"/>
            </a:pPr>
            <a:endParaRPr lang="en-US" dirty="0"/>
          </a:p>
          <a:p>
            <a:pPr marL="172847" indent="-171450">
              <a:buFont typeface="Arial" panose="020B0604020202020204" pitchFamily="34" charset="0"/>
              <a:buChar char="•"/>
            </a:pPr>
            <a:endParaRPr lang="en-US" dirty="0"/>
          </a:p>
          <a:p>
            <a:pPr marL="1397"/>
            <a:endParaRPr lang="en-US" dirty="0"/>
          </a:p>
          <a:p>
            <a:pPr marL="112713" indent="-112713">
              <a:buFont typeface="Arial" panose="020B0604020202020204" pitchFamily="34" charset="0"/>
              <a:buChar char="•"/>
            </a:pPr>
            <a:r>
              <a:rPr lang="en-US" dirty="0"/>
              <a:t>Click Troubleshoot &gt; Advanced &gt; UEFI Firmware Settings.</a:t>
            </a:r>
          </a:p>
          <a:p>
            <a:pPr marL="112713" indent="-112713">
              <a:buFont typeface="Arial" panose="020B0604020202020204" pitchFamily="34" charset="0"/>
              <a:buChar char="•"/>
            </a:pPr>
            <a:r>
              <a:rPr lang="en-US" dirty="0"/>
              <a:t>To continue, click Restart</a:t>
            </a:r>
          </a:p>
          <a:p>
            <a:pPr marL="112713" indent="-112713">
              <a:buFont typeface="Arial" panose="020B0604020202020204" pitchFamily="34" charset="0"/>
              <a:buChar char="•"/>
            </a:pPr>
            <a:r>
              <a:rPr lang="en-US" dirty="0"/>
              <a:t>BIOS Settings will be displayed. Select Virtualization and enable it</a:t>
            </a:r>
          </a:p>
        </p:txBody>
      </p:sp>
      <p:sp>
        <p:nvSpPr>
          <p:cNvPr id="4" name="Text Placeholder 3">
            <a:extLst>
              <a:ext uri="{FF2B5EF4-FFF2-40B4-BE49-F238E27FC236}">
                <a16:creationId xmlns:a16="http://schemas.microsoft.com/office/drawing/2014/main" id="{B2DCF840-3BE6-A0C2-2F54-C36F21EB7031}"/>
              </a:ext>
            </a:extLst>
          </p:cNvPr>
          <p:cNvSpPr>
            <a:spLocks noGrp="1"/>
          </p:cNvSpPr>
          <p:nvPr>
            <p:ph type="body" sz="quarter" idx="13"/>
          </p:nvPr>
        </p:nvSpPr>
        <p:spPr/>
        <p:txBody>
          <a:bodyPr/>
          <a:lstStyle/>
          <a:p>
            <a:r>
              <a:rPr lang="en-US" dirty="0"/>
              <a:t>Enable Virtualization in Windows 10/11</a:t>
            </a:r>
          </a:p>
        </p:txBody>
      </p:sp>
      <p:pic>
        <p:nvPicPr>
          <p:cNvPr id="3074" name="Picture 2" descr="Enable_Virtualization_3">
            <a:extLst>
              <a:ext uri="{FF2B5EF4-FFF2-40B4-BE49-F238E27FC236}">
                <a16:creationId xmlns:a16="http://schemas.microsoft.com/office/drawing/2014/main" id="{001F016F-D92E-85C7-B2E6-5ADB9BA950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716" y="1836419"/>
            <a:ext cx="3283804" cy="141742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Enable_Virtualization_4">
            <a:extLst>
              <a:ext uri="{FF2B5EF4-FFF2-40B4-BE49-F238E27FC236}">
                <a16:creationId xmlns:a16="http://schemas.microsoft.com/office/drawing/2014/main" id="{9A2C093C-C1C1-808D-D5C3-8AA9D2A562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716" y="3505199"/>
            <a:ext cx="3359154" cy="1699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796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889B4-C2E9-1A71-F6F0-319210AA90C8}"/>
              </a:ext>
            </a:extLst>
          </p:cNvPr>
          <p:cNvSpPr>
            <a:spLocks noGrp="1"/>
          </p:cNvSpPr>
          <p:nvPr>
            <p:ph type="title"/>
          </p:nvPr>
        </p:nvSpPr>
        <p:spPr/>
        <p:txBody>
          <a:bodyPr/>
          <a:lstStyle/>
          <a:p>
            <a:r>
              <a:rPr lang="en-US" dirty="0"/>
              <a:t>Install Docker Desktop on Windows</a:t>
            </a:r>
          </a:p>
        </p:txBody>
      </p:sp>
      <p:sp>
        <p:nvSpPr>
          <p:cNvPr id="3" name="Content Placeholder 2">
            <a:extLst>
              <a:ext uri="{FF2B5EF4-FFF2-40B4-BE49-F238E27FC236}">
                <a16:creationId xmlns:a16="http://schemas.microsoft.com/office/drawing/2014/main" id="{74641BA9-55F8-FE53-86B5-8842834A15D9}"/>
              </a:ext>
            </a:extLst>
          </p:cNvPr>
          <p:cNvSpPr>
            <a:spLocks noGrp="1"/>
          </p:cNvSpPr>
          <p:nvPr>
            <p:ph idx="1"/>
          </p:nvPr>
        </p:nvSpPr>
        <p:spPr/>
        <p:txBody>
          <a:bodyPr>
            <a:normAutofit/>
          </a:bodyPr>
          <a:lstStyle/>
          <a:p>
            <a:pPr marL="1397"/>
            <a:r>
              <a:rPr lang="en-US" b="1" dirty="0">
                <a:solidFill>
                  <a:srgbClr val="001D35"/>
                </a:solidFill>
                <a:latin typeface="Google Sans"/>
              </a:rPr>
              <a:t>To enable Virtualization without opening BIOS, follow these steps:</a:t>
            </a:r>
          </a:p>
          <a:p>
            <a:pPr marL="111125" indent="-111125">
              <a:buFont typeface="Arial" panose="020B0604020202020204" pitchFamily="34" charset="0"/>
              <a:buChar char="•"/>
            </a:pPr>
            <a:r>
              <a:rPr lang="en-US" dirty="0">
                <a:solidFill>
                  <a:srgbClr val="001D35"/>
                </a:solidFill>
                <a:latin typeface="Google Sans"/>
              </a:rPr>
              <a:t>Navigate to the Security tab and press Enter on CPU Setup</a:t>
            </a:r>
          </a:p>
          <a:p>
            <a:pPr marL="111125" indent="-111125">
              <a:buFont typeface="Arial" panose="020B0604020202020204" pitchFamily="34" charset="0"/>
              <a:buChar char="•"/>
            </a:pPr>
            <a:r>
              <a:rPr lang="en-US" dirty="0">
                <a:solidFill>
                  <a:srgbClr val="001D35"/>
                </a:solidFill>
                <a:latin typeface="Google Sans"/>
              </a:rPr>
              <a:t>Select Intel(R) Virtualization Technology and press Enter</a:t>
            </a:r>
          </a:p>
          <a:p>
            <a:pPr marL="111125" indent="-111125">
              <a:buFont typeface="Arial" panose="020B0604020202020204" pitchFamily="34" charset="0"/>
              <a:buChar char="•"/>
            </a:pPr>
            <a:r>
              <a:rPr lang="en-US" dirty="0">
                <a:solidFill>
                  <a:srgbClr val="001D35"/>
                </a:solidFill>
                <a:latin typeface="Google Sans"/>
              </a:rPr>
              <a:t>Choose Enable and press Enter</a:t>
            </a:r>
          </a:p>
          <a:p>
            <a:pPr marL="111125" indent="-111125">
              <a:buFont typeface="Arial" panose="020B0604020202020204" pitchFamily="34" charset="0"/>
              <a:buChar char="•"/>
            </a:pPr>
            <a:r>
              <a:rPr lang="en-US" dirty="0">
                <a:solidFill>
                  <a:srgbClr val="001D35"/>
                </a:solidFill>
                <a:latin typeface="Google Sans"/>
              </a:rPr>
              <a:t>Press F10</a:t>
            </a:r>
          </a:p>
          <a:p>
            <a:pPr marL="111125" indent="-111125">
              <a:buFont typeface="Arial" panose="020B0604020202020204" pitchFamily="34" charset="0"/>
              <a:buChar char="•"/>
            </a:pPr>
            <a:r>
              <a:rPr lang="en-US" dirty="0">
                <a:solidFill>
                  <a:srgbClr val="001D35"/>
                </a:solidFill>
                <a:latin typeface="Google Sans"/>
              </a:rPr>
              <a:t>Press Enter to select Yes to save the settings and Boot into Windows</a:t>
            </a:r>
          </a:p>
        </p:txBody>
      </p:sp>
      <p:sp>
        <p:nvSpPr>
          <p:cNvPr id="4" name="Text Placeholder 3">
            <a:extLst>
              <a:ext uri="{FF2B5EF4-FFF2-40B4-BE49-F238E27FC236}">
                <a16:creationId xmlns:a16="http://schemas.microsoft.com/office/drawing/2014/main" id="{B2DCF840-3BE6-A0C2-2F54-C36F21EB7031}"/>
              </a:ext>
            </a:extLst>
          </p:cNvPr>
          <p:cNvSpPr>
            <a:spLocks noGrp="1"/>
          </p:cNvSpPr>
          <p:nvPr>
            <p:ph type="body" sz="quarter" idx="13"/>
          </p:nvPr>
        </p:nvSpPr>
        <p:spPr/>
        <p:txBody>
          <a:bodyPr/>
          <a:lstStyle/>
          <a:p>
            <a:r>
              <a:rPr lang="en-US" dirty="0"/>
              <a:t>Enable Virtualization in Windows 10/11</a:t>
            </a:r>
          </a:p>
        </p:txBody>
      </p:sp>
    </p:spTree>
    <p:extLst>
      <p:ext uri="{BB962C8B-B14F-4D97-AF65-F5344CB8AC3E}">
        <p14:creationId xmlns:p14="http://schemas.microsoft.com/office/powerpoint/2010/main" val="3270942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889B4-C2E9-1A71-F6F0-319210AA90C8}"/>
              </a:ext>
            </a:extLst>
          </p:cNvPr>
          <p:cNvSpPr>
            <a:spLocks noGrp="1"/>
          </p:cNvSpPr>
          <p:nvPr>
            <p:ph type="title"/>
          </p:nvPr>
        </p:nvSpPr>
        <p:spPr/>
        <p:txBody>
          <a:bodyPr/>
          <a:lstStyle/>
          <a:p>
            <a:r>
              <a:rPr lang="en-US" dirty="0"/>
              <a:t>Install Docker Desktop on Windows</a:t>
            </a:r>
          </a:p>
        </p:txBody>
      </p:sp>
      <p:sp>
        <p:nvSpPr>
          <p:cNvPr id="3" name="Content Placeholder 2">
            <a:extLst>
              <a:ext uri="{FF2B5EF4-FFF2-40B4-BE49-F238E27FC236}">
                <a16:creationId xmlns:a16="http://schemas.microsoft.com/office/drawing/2014/main" id="{74641BA9-55F8-FE53-86B5-8842834A15D9}"/>
              </a:ext>
            </a:extLst>
          </p:cNvPr>
          <p:cNvSpPr>
            <a:spLocks noGrp="1"/>
          </p:cNvSpPr>
          <p:nvPr>
            <p:ph idx="1"/>
          </p:nvPr>
        </p:nvSpPr>
        <p:spPr/>
        <p:txBody>
          <a:bodyPr>
            <a:normAutofit/>
          </a:bodyPr>
          <a:lstStyle/>
          <a:p>
            <a:pPr marL="1397"/>
            <a:r>
              <a:rPr lang="en-US" dirty="0">
                <a:solidFill>
                  <a:srgbClr val="001D35"/>
                </a:solidFill>
                <a:latin typeface="Google Sans"/>
              </a:rPr>
              <a:t>The WSL stands for the Windows Subsystem for the Linux. The Windows Subsystem for Linux (WSL) lets developers install a Linux distribution (such as Ubuntu, OpenSUSE, Kali, Debian, Arch Linux, etc.) and use Linux applications, utilities, and Bash command-line tools directly on Windows, unmodified, without the overhead of a traditional virtual machine or dual boot setup. Developers can access the power of both Windows and Linux at the same time on a Windows machine.</a:t>
            </a:r>
          </a:p>
          <a:p>
            <a:pPr marL="1397"/>
            <a:r>
              <a:rPr lang="en-US" b="1" dirty="0">
                <a:solidFill>
                  <a:srgbClr val="001D35"/>
                </a:solidFill>
                <a:latin typeface="Google Sans"/>
              </a:rPr>
              <a:t>Turn On the WSL2 feature on Windows</a:t>
            </a:r>
          </a:p>
          <a:p>
            <a:pPr marL="112713" indent="-112713">
              <a:buFont typeface="Arial" panose="020B0604020202020204" pitchFamily="34" charset="0"/>
              <a:buChar char="•"/>
            </a:pPr>
            <a:r>
              <a:rPr lang="en-US" dirty="0">
                <a:solidFill>
                  <a:srgbClr val="001D35"/>
                </a:solidFill>
                <a:latin typeface="Google Sans"/>
              </a:rPr>
              <a:t>Open ‘Turn Windows features on or off’ on your Windows Computer. Needs to enable Windows Features before installing any Linux distributions on Windows. Click on ‘Start’, search for ‘Turn Windows features on or off –&gt; Open.</a:t>
            </a:r>
          </a:p>
          <a:p>
            <a:pPr marL="112713" indent="-112713">
              <a:buFont typeface="Arial" panose="020B0604020202020204" pitchFamily="34" charset="0"/>
              <a:buChar char="•"/>
            </a:pPr>
            <a:r>
              <a:rPr lang="en-US" dirty="0">
                <a:solidFill>
                  <a:srgbClr val="001D35"/>
                </a:solidFill>
                <a:latin typeface="Google Sans"/>
              </a:rPr>
              <a:t>Enable ‘Virtual Machine Platform‘ and ‘Windows Subsystems for Linux’ features by enabling check mark and click on ‘OK‘.</a:t>
            </a:r>
          </a:p>
          <a:p>
            <a:pPr marL="112713" indent="-112713">
              <a:buFont typeface="Arial" panose="020B0604020202020204" pitchFamily="34" charset="0"/>
              <a:buChar char="•"/>
            </a:pPr>
            <a:r>
              <a:rPr lang="en-US" dirty="0">
                <a:solidFill>
                  <a:srgbClr val="001D35"/>
                </a:solidFill>
                <a:latin typeface="Google Sans"/>
              </a:rPr>
              <a:t>Restart Computer</a:t>
            </a:r>
          </a:p>
        </p:txBody>
      </p:sp>
      <p:sp>
        <p:nvSpPr>
          <p:cNvPr id="4" name="Text Placeholder 3">
            <a:extLst>
              <a:ext uri="{FF2B5EF4-FFF2-40B4-BE49-F238E27FC236}">
                <a16:creationId xmlns:a16="http://schemas.microsoft.com/office/drawing/2014/main" id="{B2DCF840-3BE6-A0C2-2F54-C36F21EB7031}"/>
              </a:ext>
            </a:extLst>
          </p:cNvPr>
          <p:cNvSpPr>
            <a:spLocks noGrp="1"/>
          </p:cNvSpPr>
          <p:nvPr>
            <p:ph type="body" sz="quarter" idx="13"/>
          </p:nvPr>
        </p:nvSpPr>
        <p:spPr/>
        <p:txBody>
          <a:bodyPr/>
          <a:lstStyle/>
          <a:p>
            <a:r>
              <a:rPr lang="en-US" dirty="0"/>
              <a:t>Turn on the WSL 2 feature on Windows</a:t>
            </a:r>
          </a:p>
        </p:txBody>
      </p:sp>
      <p:pic>
        <p:nvPicPr>
          <p:cNvPr id="6" name="Picture 5">
            <a:extLst>
              <a:ext uri="{FF2B5EF4-FFF2-40B4-BE49-F238E27FC236}">
                <a16:creationId xmlns:a16="http://schemas.microsoft.com/office/drawing/2014/main" id="{2A0D905F-DDAA-523A-8EC8-78A74015F484}"/>
              </a:ext>
            </a:extLst>
          </p:cNvPr>
          <p:cNvPicPr>
            <a:picLocks noChangeAspect="1"/>
          </p:cNvPicPr>
          <p:nvPr/>
        </p:nvPicPr>
        <p:blipFill>
          <a:blip r:embed="rId2"/>
          <a:stretch>
            <a:fillRect/>
          </a:stretch>
        </p:blipFill>
        <p:spPr>
          <a:xfrm>
            <a:off x="495300" y="3061975"/>
            <a:ext cx="2593340" cy="3106256"/>
          </a:xfrm>
          <a:prstGeom prst="rect">
            <a:avLst/>
          </a:prstGeom>
        </p:spPr>
      </p:pic>
    </p:spTree>
    <p:extLst>
      <p:ext uri="{BB962C8B-B14F-4D97-AF65-F5344CB8AC3E}">
        <p14:creationId xmlns:p14="http://schemas.microsoft.com/office/powerpoint/2010/main" val="380424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889B4-C2E9-1A71-F6F0-319210AA90C8}"/>
              </a:ext>
            </a:extLst>
          </p:cNvPr>
          <p:cNvSpPr>
            <a:spLocks noGrp="1"/>
          </p:cNvSpPr>
          <p:nvPr>
            <p:ph type="title"/>
          </p:nvPr>
        </p:nvSpPr>
        <p:spPr/>
        <p:txBody>
          <a:bodyPr/>
          <a:lstStyle/>
          <a:p>
            <a:r>
              <a:rPr lang="en-US" dirty="0"/>
              <a:t>Install Docker Desktop on Windows</a:t>
            </a:r>
          </a:p>
        </p:txBody>
      </p:sp>
      <p:sp>
        <p:nvSpPr>
          <p:cNvPr id="3" name="Content Placeholder 2">
            <a:extLst>
              <a:ext uri="{FF2B5EF4-FFF2-40B4-BE49-F238E27FC236}">
                <a16:creationId xmlns:a16="http://schemas.microsoft.com/office/drawing/2014/main" id="{74641BA9-55F8-FE53-86B5-8842834A15D9}"/>
              </a:ext>
            </a:extLst>
          </p:cNvPr>
          <p:cNvSpPr>
            <a:spLocks noGrp="1"/>
          </p:cNvSpPr>
          <p:nvPr>
            <p:ph idx="1"/>
          </p:nvPr>
        </p:nvSpPr>
        <p:spPr/>
        <p:txBody>
          <a:bodyPr>
            <a:normAutofit lnSpcReduction="10000"/>
          </a:bodyPr>
          <a:lstStyle/>
          <a:p>
            <a:pPr marL="1397"/>
            <a:r>
              <a:rPr lang="en-US" b="1" dirty="0">
                <a:solidFill>
                  <a:srgbClr val="001D35"/>
                </a:solidFill>
                <a:latin typeface="Google Sans"/>
              </a:rPr>
              <a:t>Install WSL Command</a:t>
            </a:r>
          </a:p>
          <a:p>
            <a:pPr marL="112713" indent="-112713">
              <a:buFont typeface="Arial" panose="020B0604020202020204" pitchFamily="34" charset="0"/>
              <a:buChar char="•"/>
            </a:pPr>
            <a:r>
              <a:rPr lang="en-US" dirty="0">
                <a:solidFill>
                  <a:srgbClr val="001D35"/>
                </a:solidFill>
                <a:latin typeface="Google Sans"/>
              </a:rPr>
              <a:t>Open PowerShell or Windows Command Prompt in administrator mode by right-clicking and selecting “Run as administrator”, enter the command, then restart your machine.</a:t>
            </a:r>
          </a:p>
          <a:p>
            <a:pPr marL="112713" indent="-112713">
              <a:buFont typeface="Arial" panose="020B0604020202020204" pitchFamily="34" charset="0"/>
              <a:buChar char="•"/>
            </a:pPr>
            <a:endParaRPr lang="en-US" dirty="0">
              <a:solidFill>
                <a:srgbClr val="001D35"/>
              </a:solidFill>
              <a:latin typeface="Google Sans"/>
            </a:endParaRPr>
          </a:p>
          <a:p>
            <a:pPr marL="112713" indent="-112713">
              <a:buFont typeface="Arial" panose="020B0604020202020204" pitchFamily="34" charset="0"/>
              <a:buChar char="•"/>
            </a:pPr>
            <a:endParaRPr lang="en-US" dirty="0">
              <a:solidFill>
                <a:srgbClr val="001D35"/>
              </a:solidFill>
              <a:latin typeface="Google Sans"/>
            </a:endParaRPr>
          </a:p>
          <a:p>
            <a:pPr marL="112713" indent="-112713">
              <a:buFont typeface="Arial" panose="020B0604020202020204" pitchFamily="34" charset="0"/>
              <a:buChar char="•"/>
            </a:pPr>
            <a:endParaRPr lang="en-US" dirty="0">
              <a:solidFill>
                <a:srgbClr val="001D35"/>
              </a:solidFill>
              <a:latin typeface="Google Sans"/>
            </a:endParaRPr>
          </a:p>
          <a:p>
            <a:pPr marL="112713" indent="-112713">
              <a:buFont typeface="Arial" panose="020B0604020202020204" pitchFamily="34" charset="0"/>
              <a:buChar char="•"/>
            </a:pPr>
            <a:endParaRPr lang="en-US" dirty="0">
              <a:solidFill>
                <a:srgbClr val="001D35"/>
              </a:solidFill>
              <a:latin typeface="Google Sans"/>
            </a:endParaRPr>
          </a:p>
          <a:p>
            <a:pPr marL="112713" indent="-112713">
              <a:buFont typeface="Arial" panose="020B0604020202020204" pitchFamily="34" charset="0"/>
              <a:buChar char="•"/>
            </a:pPr>
            <a:endParaRPr lang="en-US" dirty="0">
              <a:solidFill>
                <a:srgbClr val="001D35"/>
              </a:solidFill>
              <a:latin typeface="Google Sans"/>
            </a:endParaRPr>
          </a:p>
          <a:p>
            <a:pPr marL="112713" indent="-112713">
              <a:buFont typeface="Arial" panose="020B0604020202020204" pitchFamily="34" charset="0"/>
              <a:buChar char="•"/>
            </a:pPr>
            <a:endParaRPr lang="en-US" dirty="0">
              <a:solidFill>
                <a:srgbClr val="001D35"/>
              </a:solidFill>
              <a:latin typeface="Google Sans"/>
            </a:endParaRPr>
          </a:p>
          <a:p>
            <a:pPr marL="112713" indent="-112713">
              <a:buFont typeface="Arial" panose="020B0604020202020204" pitchFamily="34" charset="0"/>
              <a:buChar char="•"/>
            </a:pPr>
            <a:endParaRPr lang="en-US" dirty="0">
              <a:solidFill>
                <a:srgbClr val="001D35"/>
              </a:solidFill>
              <a:latin typeface="Google Sans"/>
            </a:endParaRPr>
          </a:p>
          <a:p>
            <a:pPr marL="112713" indent="-112713">
              <a:buFont typeface="Arial" panose="020B0604020202020204" pitchFamily="34" charset="0"/>
              <a:buChar char="•"/>
            </a:pPr>
            <a:endParaRPr lang="en-US" dirty="0">
              <a:solidFill>
                <a:srgbClr val="001D35"/>
              </a:solidFill>
              <a:latin typeface="Google Sans"/>
            </a:endParaRPr>
          </a:p>
          <a:p>
            <a:endParaRPr lang="en-US" dirty="0">
              <a:solidFill>
                <a:srgbClr val="001D35"/>
              </a:solidFill>
              <a:latin typeface="Google Sans"/>
            </a:endParaRPr>
          </a:p>
          <a:p>
            <a:pPr marL="112713" indent="-112713">
              <a:buFont typeface="Arial" panose="020B0604020202020204" pitchFamily="34" charset="0"/>
              <a:buChar char="•"/>
            </a:pPr>
            <a:endParaRPr lang="en-US" dirty="0">
              <a:solidFill>
                <a:srgbClr val="001D35"/>
              </a:solidFill>
              <a:latin typeface="Google Sans"/>
            </a:endParaRPr>
          </a:p>
          <a:p>
            <a:pPr marL="112713" indent="-112713">
              <a:buFont typeface="Arial" panose="020B0604020202020204" pitchFamily="34" charset="0"/>
              <a:buChar char="•"/>
            </a:pPr>
            <a:endParaRPr lang="en-US" dirty="0">
              <a:solidFill>
                <a:srgbClr val="001D35"/>
              </a:solidFill>
              <a:latin typeface="Google Sans"/>
            </a:endParaRPr>
          </a:p>
          <a:p>
            <a:pPr marL="112713" indent="-112713">
              <a:buFont typeface="Arial" panose="020B0604020202020204" pitchFamily="34" charset="0"/>
              <a:buChar char="•"/>
            </a:pPr>
            <a:r>
              <a:rPr lang="en-US" dirty="0">
                <a:solidFill>
                  <a:srgbClr val="001D35"/>
                </a:solidFill>
                <a:latin typeface="Google Sans"/>
              </a:rPr>
              <a:t>Now set the version of the WSL from 1 to 2</a:t>
            </a:r>
          </a:p>
          <a:p>
            <a:pPr marL="112713" indent="-112713">
              <a:buFont typeface="Arial" panose="020B0604020202020204" pitchFamily="34" charset="0"/>
              <a:buChar char="•"/>
            </a:pPr>
            <a:r>
              <a:rPr lang="en-US" dirty="0">
                <a:solidFill>
                  <a:srgbClr val="001D35"/>
                </a:solidFill>
                <a:latin typeface="Google Sans"/>
              </a:rPr>
              <a:t>If the current version of the WSL is 1 then we need to upgrade it to 2. With the current Ubuntu distribution, the version is already 2. We can check the version and status of all the distributions using the following command:</a:t>
            </a:r>
          </a:p>
          <a:p>
            <a:pPr marL="112713" indent="-112713">
              <a:buFont typeface="Arial" panose="020B0604020202020204" pitchFamily="34" charset="0"/>
              <a:buChar char="•"/>
            </a:pPr>
            <a:endParaRPr lang="en-US" dirty="0">
              <a:solidFill>
                <a:srgbClr val="001D35"/>
              </a:solidFill>
              <a:latin typeface="Google Sans"/>
            </a:endParaRPr>
          </a:p>
          <a:p>
            <a:pPr marL="112713" indent="-112713">
              <a:buFont typeface="Arial" panose="020B0604020202020204" pitchFamily="34" charset="0"/>
              <a:buChar char="•"/>
            </a:pPr>
            <a:endParaRPr lang="en-US" dirty="0">
              <a:solidFill>
                <a:srgbClr val="001D35"/>
              </a:solidFill>
              <a:latin typeface="Google Sans"/>
            </a:endParaRPr>
          </a:p>
          <a:p>
            <a:pPr marL="112713" indent="-112713">
              <a:buFont typeface="Arial" panose="020B0604020202020204" pitchFamily="34" charset="0"/>
              <a:buChar char="•"/>
            </a:pPr>
            <a:r>
              <a:rPr lang="en-US" dirty="0">
                <a:solidFill>
                  <a:srgbClr val="001D35"/>
                </a:solidFill>
                <a:latin typeface="Google Sans"/>
              </a:rPr>
              <a:t>To change versions, use the command: </a:t>
            </a:r>
            <a:r>
              <a:rPr lang="en-US" dirty="0" err="1">
                <a:solidFill>
                  <a:srgbClr val="001D35"/>
                </a:solidFill>
                <a:latin typeface="Google Sans"/>
              </a:rPr>
              <a:t>wsl</a:t>
            </a:r>
            <a:r>
              <a:rPr lang="en-US" dirty="0">
                <a:solidFill>
                  <a:srgbClr val="001D35"/>
                </a:solidFill>
                <a:latin typeface="Google Sans"/>
              </a:rPr>
              <a:t> --set-version &lt;distro name&gt; 2 replacing &lt;distro name&gt; with the name of the Linux distribution that you want to update. For example, </a:t>
            </a:r>
            <a:r>
              <a:rPr lang="en-US" dirty="0" err="1">
                <a:solidFill>
                  <a:srgbClr val="001D35"/>
                </a:solidFill>
                <a:latin typeface="Google Sans"/>
              </a:rPr>
              <a:t>wsl</a:t>
            </a:r>
            <a:r>
              <a:rPr lang="en-US" dirty="0">
                <a:solidFill>
                  <a:srgbClr val="001D35"/>
                </a:solidFill>
                <a:latin typeface="Google Sans"/>
              </a:rPr>
              <a:t> --set-version Ubuntu-22.04 3 will set your Ubuntu distribution to use WSL 2.</a:t>
            </a:r>
          </a:p>
        </p:txBody>
      </p:sp>
      <p:sp>
        <p:nvSpPr>
          <p:cNvPr id="4" name="Text Placeholder 3">
            <a:extLst>
              <a:ext uri="{FF2B5EF4-FFF2-40B4-BE49-F238E27FC236}">
                <a16:creationId xmlns:a16="http://schemas.microsoft.com/office/drawing/2014/main" id="{B2DCF840-3BE6-A0C2-2F54-C36F21EB7031}"/>
              </a:ext>
            </a:extLst>
          </p:cNvPr>
          <p:cNvSpPr>
            <a:spLocks noGrp="1"/>
          </p:cNvSpPr>
          <p:nvPr>
            <p:ph type="body" sz="quarter" idx="13"/>
          </p:nvPr>
        </p:nvSpPr>
        <p:spPr/>
        <p:txBody>
          <a:bodyPr/>
          <a:lstStyle/>
          <a:p>
            <a:r>
              <a:rPr lang="en-US" dirty="0"/>
              <a:t>Install WSL</a:t>
            </a:r>
          </a:p>
        </p:txBody>
      </p:sp>
      <p:pic>
        <p:nvPicPr>
          <p:cNvPr id="11" name="Picture 10">
            <a:extLst>
              <a:ext uri="{FF2B5EF4-FFF2-40B4-BE49-F238E27FC236}">
                <a16:creationId xmlns:a16="http://schemas.microsoft.com/office/drawing/2014/main" id="{97EA4007-B180-538F-0B80-3B9BCAA457DC}"/>
              </a:ext>
            </a:extLst>
          </p:cNvPr>
          <p:cNvPicPr>
            <a:picLocks noChangeAspect="1"/>
          </p:cNvPicPr>
          <p:nvPr/>
        </p:nvPicPr>
        <p:blipFill>
          <a:blip r:embed="rId2"/>
          <a:stretch>
            <a:fillRect/>
          </a:stretch>
        </p:blipFill>
        <p:spPr>
          <a:xfrm>
            <a:off x="495299" y="1646075"/>
            <a:ext cx="5000432" cy="2841062"/>
          </a:xfrm>
          <a:prstGeom prst="rect">
            <a:avLst/>
          </a:prstGeom>
        </p:spPr>
      </p:pic>
      <p:pic>
        <p:nvPicPr>
          <p:cNvPr id="13" name="Picture 12">
            <a:extLst>
              <a:ext uri="{FF2B5EF4-FFF2-40B4-BE49-F238E27FC236}">
                <a16:creationId xmlns:a16="http://schemas.microsoft.com/office/drawing/2014/main" id="{CF359CDE-F80A-7293-C1CC-E5448BB729A2}"/>
              </a:ext>
            </a:extLst>
          </p:cNvPr>
          <p:cNvPicPr>
            <a:picLocks noChangeAspect="1"/>
          </p:cNvPicPr>
          <p:nvPr/>
        </p:nvPicPr>
        <p:blipFill>
          <a:blip r:embed="rId3"/>
          <a:stretch>
            <a:fillRect/>
          </a:stretch>
        </p:blipFill>
        <p:spPr>
          <a:xfrm>
            <a:off x="495299" y="5211925"/>
            <a:ext cx="3274267" cy="465095"/>
          </a:xfrm>
          <a:prstGeom prst="rect">
            <a:avLst/>
          </a:prstGeom>
        </p:spPr>
      </p:pic>
    </p:spTree>
    <p:extLst>
      <p:ext uri="{BB962C8B-B14F-4D97-AF65-F5344CB8AC3E}">
        <p14:creationId xmlns:p14="http://schemas.microsoft.com/office/powerpoint/2010/main" val="1047704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224BB-8A1F-6DB6-DB44-5628E923ED71}"/>
              </a:ext>
            </a:extLst>
          </p:cNvPr>
          <p:cNvSpPr>
            <a:spLocks noGrp="1"/>
          </p:cNvSpPr>
          <p:nvPr>
            <p:ph type="title"/>
          </p:nvPr>
        </p:nvSpPr>
        <p:spPr/>
        <p:txBody>
          <a:bodyPr/>
          <a:lstStyle/>
          <a:p>
            <a:r>
              <a:rPr lang="en-US" dirty="0"/>
              <a:t>Install Docker Desktop on Windows</a:t>
            </a:r>
          </a:p>
        </p:txBody>
      </p:sp>
      <p:sp>
        <p:nvSpPr>
          <p:cNvPr id="3" name="Content Placeholder 2">
            <a:extLst>
              <a:ext uri="{FF2B5EF4-FFF2-40B4-BE49-F238E27FC236}">
                <a16:creationId xmlns:a16="http://schemas.microsoft.com/office/drawing/2014/main" id="{E18E0390-59CB-297B-ECBF-18F5A4B6EBAE}"/>
              </a:ext>
            </a:extLst>
          </p:cNvPr>
          <p:cNvSpPr>
            <a:spLocks noGrp="1"/>
          </p:cNvSpPr>
          <p:nvPr>
            <p:ph idx="1"/>
          </p:nvPr>
        </p:nvSpPr>
        <p:spPr/>
        <p:txBody>
          <a:bodyPr>
            <a:normAutofit lnSpcReduction="10000"/>
          </a:bodyPr>
          <a:lstStyle/>
          <a:p>
            <a:r>
              <a:rPr lang="en-US" b="1" dirty="0"/>
              <a:t>Install from the Installer</a:t>
            </a:r>
          </a:p>
          <a:p>
            <a:pPr marL="112713" indent="-112713">
              <a:buFont typeface="Arial" panose="020B0604020202020204" pitchFamily="34" charset="0"/>
              <a:buChar char="•"/>
            </a:pPr>
            <a:r>
              <a:rPr lang="en-US" dirty="0"/>
              <a:t>Go to the website </a:t>
            </a:r>
            <a:r>
              <a:rPr lang="en-US" dirty="0">
                <a:hlinkClick r:id="rId2"/>
              </a:rPr>
              <a:t>https://docs.docker.com/docker-for-windows/install/</a:t>
            </a:r>
            <a:r>
              <a:rPr lang="en-US" dirty="0"/>
              <a:t>  and download the docker file.</a:t>
            </a:r>
          </a:p>
          <a:p>
            <a:pPr marL="112713" indent="-112713">
              <a:buFont typeface="Arial" panose="020B0604020202020204" pitchFamily="34" charset="0"/>
              <a:buChar char="•"/>
            </a:pPr>
            <a:r>
              <a:rPr lang="en-US" dirty="0"/>
              <a:t>Then, double-click on the Docker Desktop Installer.exe to run the installer.</a:t>
            </a:r>
          </a:p>
          <a:p>
            <a:pPr marL="112713" indent="-112713">
              <a:buFont typeface="Arial" panose="020B0604020202020204" pitchFamily="34" charset="0"/>
              <a:buChar char="•"/>
            </a:pPr>
            <a:r>
              <a:rPr lang="en-US" dirty="0"/>
              <a:t>Then click OK and simply follow the instructions on wizard and continue for the authorized installation process. </a:t>
            </a:r>
          </a:p>
          <a:p>
            <a:pPr marL="112713" indent="-112713">
              <a:buFont typeface="Arial" panose="020B0604020202020204" pitchFamily="34" charset="0"/>
              <a:buChar char="•"/>
            </a:pPr>
            <a:r>
              <a:rPr lang="en-US" dirty="0"/>
              <a:t>Ensure that your docker user account and administrator account should be the same, otherwise you need to add your user account to the docker user group</a:t>
            </a:r>
          </a:p>
          <a:p>
            <a:r>
              <a:rPr lang="en-US" b="1" dirty="0"/>
              <a:t>Install from the command line</a:t>
            </a:r>
          </a:p>
          <a:p>
            <a:pPr marL="112713" indent="-112713">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To run in terminal,  </a:t>
            </a:r>
          </a:p>
          <a:p>
            <a:pPr marL="118872" lvl="2" indent="0">
              <a:buNone/>
            </a:pPr>
            <a:r>
              <a:rPr lang="en-US" dirty="0">
                <a:latin typeface="Calibri" panose="020F0502020204030204" pitchFamily="34" charset="0"/>
                <a:ea typeface="Calibri" panose="020F0502020204030204" pitchFamily="34" charset="0"/>
                <a:cs typeface="Calibri" panose="020F0502020204030204" pitchFamily="34" charset="0"/>
              </a:rPr>
              <a:t>"Docker Desktop Installer.exe" install.</a:t>
            </a:r>
          </a:p>
          <a:p>
            <a:pPr marL="112713" indent="-112713">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For </a:t>
            </a:r>
            <a:r>
              <a:rPr lang="en-US" dirty="0" err="1">
                <a:latin typeface="Calibri" panose="020F0502020204030204" pitchFamily="34" charset="0"/>
                <a:ea typeface="Calibri" panose="020F0502020204030204" pitchFamily="34" charset="0"/>
                <a:cs typeface="Calibri" panose="020F0502020204030204" pitchFamily="34" charset="0"/>
              </a:rPr>
              <a:t>Powershell</a:t>
            </a:r>
            <a:r>
              <a:rPr lang="en-US" dirty="0">
                <a:latin typeface="Calibri" panose="020F0502020204030204" pitchFamily="34" charset="0"/>
                <a:ea typeface="Calibri" panose="020F0502020204030204" pitchFamily="34" charset="0"/>
                <a:cs typeface="Calibri" panose="020F0502020204030204" pitchFamily="34" charset="0"/>
              </a:rPr>
              <a:t>, </a:t>
            </a:r>
          </a:p>
          <a:p>
            <a:pPr lvl="1" indent="0">
              <a:buNone/>
            </a:pPr>
            <a:r>
              <a:rPr lang="en-US" b="0" dirty="0">
                <a:latin typeface="Calibri" panose="020F0502020204030204" pitchFamily="34" charset="0"/>
                <a:ea typeface="Calibri" panose="020F0502020204030204" pitchFamily="34" charset="0"/>
                <a:cs typeface="Calibri" panose="020F0502020204030204" pitchFamily="34" charset="0"/>
              </a:rPr>
              <a:t>Start-Process '.\win\build\Docker Desktop Installer.exe' -Wait install </a:t>
            </a:r>
          </a:p>
          <a:p>
            <a:pPr marL="112713" indent="-112713">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For windows command prompt, </a:t>
            </a:r>
          </a:p>
          <a:p>
            <a:pPr marL="118872" lvl="2" indent="0">
              <a:buNone/>
            </a:pPr>
            <a:r>
              <a:rPr lang="en-US" dirty="0">
                <a:latin typeface="Calibri" panose="020F0502020204030204" pitchFamily="34" charset="0"/>
                <a:ea typeface="Calibri" panose="020F0502020204030204" pitchFamily="34" charset="0"/>
                <a:cs typeface="Calibri" panose="020F0502020204030204" pitchFamily="34" charset="0"/>
              </a:rPr>
              <a:t>start /w "" "Docker Desktop Installer.exe" install </a:t>
            </a:r>
          </a:p>
          <a:p>
            <a:pPr marL="112713" indent="-112713">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To add user accounts into docker user groups especially when your admin account and user account are not the same.  </a:t>
            </a:r>
          </a:p>
          <a:p>
            <a:pPr marL="118872" lvl="2" indent="0">
              <a:buNone/>
            </a:pPr>
            <a:r>
              <a:rPr lang="en-US" dirty="0">
                <a:latin typeface="Calibri" panose="020F0502020204030204" pitchFamily="34" charset="0"/>
                <a:ea typeface="Calibri" panose="020F0502020204030204" pitchFamily="34" charset="0"/>
                <a:cs typeface="Calibri" panose="020F0502020204030204" pitchFamily="34" charset="0"/>
              </a:rPr>
              <a:t>net </a:t>
            </a:r>
            <a:r>
              <a:rPr lang="en-US" dirty="0" err="1">
                <a:latin typeface="Calibri" panose="020F0502020204030204" pitchFamily="34" charset="0"/>
                <a:ea typeface="Calibri" panose="020F0502020204030204" pitchFamily="34" charset="0"/>
                <a:cs typeface="Calibri" panose="020F0502020204030204" pitchFamily="34" charset="0"/>
              </a:rPr>
              <a:t>localgroup</a:t>
            </a:r>
            <a:r>
              <a:rPr lang="en-US" dirty="0">
                <a:latin typeface="Calibri" panose="020F0502020204030204" pitchFamily="34" charset="0"/>
                <a:ea typeface="Calibri" panose="020F0502020204030204" pitchFamily="34" charset="0"/>
                <a:cs typeface="Calibri" panose="020F0502020204030204" pitchFamily="34" charset="0"/>
              </a:rPr>
              <a:t> docker-users &lt;users&gt;/add </a:t>
            </a:r>
          </a:p>
          <a:p>
            <a:pPr marL="0" lvl="2" indent="0">
              <a:buNone/>
            </a:pPr>
            <a:r>
              <a:rPr lang="en-US" b="1" dirty="0">
                <a:latin typeface="Calibri (Body)"/>
              </a:rPr>
              <a:t>Verification</a:t>
            </a:r>
          </a:p>
          <a:p>
            <a:pPr lvl="1"/>
            <a:r>
              <a:rPr lang="en-US" b="0" dirty="0"/>
              <a:t>To verify the docker installation and versions, you can use following command lines,</a:t>
            </a:r>
          </a:p>
          <a:p>
            <a:pPr marL="117475" lvl="2" indent="0">
              <a:buNone/>
            </a:pPr>
            <a:r>
              <a:rPr lang="en-US" b="0" dirty="0"/>
              <a:t>With windows terminal via command prompt, </a:t>
            </a:r>
          </a:p>
          <a:p>
            <a:pPr marL="117475" lvl="2" indent="0">
              <a:buNone/>
            </a:pPr>
            <a:r>
              <a:rPr lang="en-US" dirty="0"/>
              <a:t>docker-run </a:t>
            </a:r>
          </a:p>
          <a:p>
            <a:pPr lvl="1"/>
            <a:endParaRPr lang="en-US" b="0" dirty="0"/>
          </a:p>
          <a:p>
            <a:endParaRPr lang="en-US" dirty="0"/>
          </a:p>
          <a:p>
            <a:endParaRPr lang="en-US" dirty="0"/>
          </a:p>
        </p:txBody>
      </p:sp>
      <p:sp>
        <p:nvSpPr>
          <p:cNvPr id="4" name="Text Placeholder 3">
            <a:extLst>
              <a:ext uri="{FF2B5EF4-FFF2-40B4-BE49-F238E27FC236}">
                <a16:creationId xmlns:a16="http://schemas.microsoft.com/office/drawing/2014/main" id="{51B7E1C8-2B55-D813-7934-0832D4C422B1}"/>
              </a:ext>
            </a:extLst>
          </p:cNvPr>
          <p:cNvSpPr>
            <a:spLocks noGrp="1"/>
          </p:cNvSpPr>
          <p:nvPr>
            <p:ph type="body" sz="quarter" idx="13"/>
          </p:nvPr>
        </p:nvSpPr>
        <p:spPr/>
        <p:txBody>
          <a:bodyPr/>
          <a:lstStyle/>
          <a:p>
            <a:r>
              <a:rPr lang="en-US" dirty="0"/>
              <a:t>Step-By-Step Docker Installation on Windows</a:t>
            </a:r>
          </a:p>
        </p:txBody>
      </p:sp>
    </p:spTree>
    <p:extLst>
      <p:ext uri="{BB962C8B-B14F-4D97-AF65-F5344CB8AC3E}">
        <p14:creationId xmlns:p14="http://schemas.microsoft.com/office/powerpoint/2010/main" val="16796690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172D5-8C09-C300-428C-DBD311DE28B4}"/>
              </a:ext>
            </a:extLst>
          </p:cNvPr>
          <p:cNvSpPr>
            <a:spLocks noGrp="1"/>
          </p:cNvSpPr>
          <p:nvPr>
            <p:ph type="title"/>
          </p:nvPr>
        </p:nvSpPr>
        <p:spPr/>
        <p:txBody>
          <a:bodyPr/>
          <a:lstStyle/>
          <a:p>
            <a:r>
              <a:rPr lang="en-US" dirty="0"/>
              <a:t>Docker Desktop</a:t>
            </a:r>
          </a:p>
        </p:txBody>
      </p:sp>
      <p:sp>
        <p:nvSpPr>
          <p:cNvPr id="3" name="Content Placeholder 2">
            <a:extLst>
              <a:ext uri="{FF2B5EF4-FFF2-40B4-BE49-F238E27FC236}">
                <a16:creationId xmlns:a16="http://schemas.microsoft.com/office/drawing/2014/main" id="{7E48A0A8-A494-6D4B-C9F1-5819ED957DD8}"/>
              </a:ext>
            </a:extLst>
          </p:cNvPr>
          <p:cNvSpPr>
            <a:spLocks noGrp="1"/>
          </p:cNvSpPr>
          <p:nvPr>
            <p:ph idx="1"/>
          </p:nvPr>
        </p:nvSpPr>
        <p:spPr/>
        <p:txBody>
          <a:bodyPr>
            <a:normAutofit/>
          </a:bodyPr>
          <a:lstStyle/>
          <a:p>
            <a:pPr marL="112713" indent="-112713">
              <a:buFont typeface="Arial" panose="020B0604020202020204" pitchFamily="34" charset="0"/>
              <a:buChar char="•"/>
            </a:pPr>
            <a:r>
              <a:rPr lang="en-US" b="0" i="0" dirty="0">
                <a:solidFill>
                  <a:srgbClr val="15171A"/>
                </a:solidFill>
                <a:effectLst/>
                <a:latin typeface="SF UI Text"/>
              </a:rPr>
              <a:t>Think of a </a:t>
            </a:r>
            <a:r>
              <a:rPr lang="en-US" b="1" i="0" dirty="0">
                <a:solidFill>
                  <a:srgbClr val="15171A"/>
                </a:solidFill>
                <a:effectLst/>
                <a:latin typeface="SF UI Text"/>
              </a:rPr>
              <a:t>laptop box</a:t>
            </a:r>
            <a:r>
              <a:rPr lang="en-US" b="0" i="0" dirty="0">
                <a:solidFill>
                  <a:srgbClr val="15171A"/>
                </a:solidFill>
                <a:effectLst/>
                <a:latin typeface="SF UI Text"/>
              </a:rPr>
              <a:t>. It contains a laptop, a charger, a power cable, and a battery. The laptop is dependent on the charger and its accessories. This </a:t>
            </a:r>
            <a:r>
              <a:rPr lang="en-US" b="1" i="0" dirty="0">
                <a:solidFill>
                  <a:srgbClr val="15171A"/>
                </a:solidFill>
                <a:effectLst/>
                <a:latin typeface="SF UI Text"/>
              </a:rPr>
              <a:t>laptop box </a:t>
            </a:r>
            <a:r>
              <a:rPr lang="en-US" b="0" i="0" dirty="0">
                <a:solidFill>
                  <a:srgbClr val="15171A"/>
                </a:solidFill>
                <a:effectLst/>
                <a:latin typeface="SF UI Text"/>
              </a:rPr>
              <a:t>has everything that the laptop needs to run. After packing it, we can ship and use it anywhere.</a:t>
            </a:r>
          </a:p>
          <a:p>
            <a:pPr marL="117475" lvl="2" indent="0">
              <a:buNone/>
            </a:pPr>
            <a:r>
              <a:rPr lang="en-US" b="0" i="0" dirty="0">
                <a:solidFill>
                  <a:srgbClr val="15171A"/>
                </a:solidFill>
                <a:effectLst/>
                <a:latin typeface="SF UI Text"/>
              </a:rPr>
              <a:t>Containerization does the same thing for an app. It packages the application, or code, and all its dependencies into one image. The app can require additional software packages and libraries to be able to run. So everything that the app needs is packed into one image. This makes it portable and allows us to deploy it anywhere. </a:t>
            </a:r>
          </a:p>
          <a:p>
            <a:pPr marL="117475" lvl="2" indent="0">
              <a:buNone/>
            </a:pPr>
            <a:r>
              <a:rPr lang="en-US" b="0" i="0" dirty="0">
                <a:solidFill>
                  <a:srgbClr val="15171A"/>
                </a:solidFill>
                <a:effectLst/>
                <a:latin typeface="SF UI Text"/>
              </a:rPr>
              <a:t>The target operating system doesn't matter anymore. Normally, apps are dependent on what the operating system provides. But in this case, we provide everything it needs inside that image.</a:t>
            </a:r>
          </a:p>
          <a:p>
            <a:pPr marL="117475" lvl="2" indent="0">
              <a:buNone/>
            </a:pPr>
            <a:endParaRPr lang="en-US" dirty="0">
              <a:solidFill>
                <a:srgbClr val="15171A"/>
              </a:solidFill>
              <a:latin typeface="SF UI Text"/>
            </a:endParaRPr>
          </a:p>
          <a:p>
            <a:pPr marL="117475" lvl="2" indent="0">
              <a:buNone/>
            </a:pPr>
            <a:endParaRPr lang="en-US" b="0" i="0" dirty="0">
              <a:solidFill>
                <a:srgbClr val="15171A"/>
              </a:solidFill>
              <a:effectLst/>
              <a:latin typeface="SF UI Text"/>
            </a:endParaRPr>
          </a:p>
          <a:p>
            <a:pPr marL="117475" lvl="2" indent="0">
              <a:buNone/>
            </a:pPr>
            <a:endParaRPr lang="en-US" dirty="0">
              <a:solidFill>
                <a:srgbClr val="15171A"/>
              </a:solidFill>
              <a:latin typeface="SF UI Text"/>
            </a:endParaRPr>
          </a:p>
          <a:p>
            <a:pPr marL="117475" lvl="2" indent="0">
              <a:buNone/>
            </a:pPr>
            <a:endParaRPr lang="en-US" b="0" i="0" dirty="0">
              <a:solidFill>
                <a:srgbClr val="15171A"/>
              </a:solidFill>
              <a:effectLst/>
              <a:latin typeface="SF UI Text"/>
            </a:endParaRPr>
          </a:p>
          <a:p>
            <a:pPr marL="117475" lvl="2" indent="0">
              <a:buNone/>
            </a:pPr>
            <a:endParaRPr lang="en-US" dirty="0">
              <a:solidFill>
                <a:srgbClr val="15171A"/>
              </a:solidFill>
              <a:latin typeface="SF UI Text"/>
            </a:endParaRPr>
          </a:p>
          <a:p>
            <a:pPr marL="117475" lvl="2" indent="0">
              <a:buNone/>
            </a:pPr>
            <a:endParaRPr lang="en-US" b="0" i="0" dirty="0">
              <a:solidFill>
                <a:srgbClr val="15171A"/>
              </a:solidFill>
              <a:effectLst/>
              <a:latin typeface="SF UI Text"/>
            </a:endParaRPr>
          </a:p>
          <a:p>
            <a:pPr marL="112713" indent="-112713">
              <a:buFont typeface="Arial" panose="020B0604020202020204" pitchFamily="34" charset="0"/>
              <a:buChar char="•"/>
            </a:pPr>
            <a:r>
              <a:rPr lang="en-US" b="0" i="0" dirty="0">
                <a:solidFill>
                  <a:srgbClr val="15171A"/>
                </a:solidFill>
                <a:effectLst/>
                <a:latin typeface="SF UI Text"/>
              </a:rPr>
              <a:t>The traditional method of deploying apps can be troublesome. Imagine you have to deploy an app on five servers. How will you deploy it using the traditional method?</a:t>
            </a:r>
            <a:endParaRPr lang="en-US" dirty="0">
              <a:solidFill>
                <a:srgbClr val="15171A"/>
              </a:solidFill>
              <a:latin typeface="SF UI Text"/>
            </a:endParaRPr>
          </a:p>
          <a:p>
            <a:pPr marL="118872" lvl="2" indent="0">
              <a:buNone/>
            </a:pPr>
            <a:r>
              <a:rPr lang="en-US" dirty="0"/>
              <a:t>You need to download the app based on the operating system. For example, there will be different packages or installers for each OS. One for Ubuntu, one for CentOS, one for Debian, and so on. And you will also need to install the packages dependent on the app, and this can cause a problem in the servers.</a:t>
            </a:r>
          </a:p>
          <a:p>
            <a:pPr marL="118872" lvl="2" indent="0">
              <a:buNone/>
            </a:pPr>
            <a:r>
              <a:rPr lang="en-US" dirty="0"/>
              <a:t>Here are the benefits of containerization over the traditional deployment method.</a:t>
            </a:r>
          </a:p>
          <a:p>
            <a:pPr lvl="2"/>
            <a:r>
              <a:rPr lang="en-US" b="1" dirty="0"/>
              <a:t>One image, many operating systems: </a:t>
            </a:r>
            <a:r>
              <a:rPr lang="en-US" dirty="0"/>
              <a:t>Every application is packaged into a Docker image, and it can be used on multiple operating systems.</a:t>
            </a:r>
          </a:p>
          <a:p>
            <a:pPr lvl="2"/>
            <a:r>
              <a:rPr lang="en-US" b="1" dirty="0"/>
              <a:t>Speed up the deployment process: </a:t>
            </a:r>
            <a:r>
              <a:rPr lang="en-US" dirty="0"/>
              <a:t>The deployment process speeds up as you can directly copy or download the image to the server and create a container of the image to run the app.</a:t>
            </a:r>
          </a:p>
        </p:txBody>
      </p:sp>
      <p:sp>
        <p:nvSpPr>
          <p:cNvPr id="4" name="Text Placeholder 3">
            <a:extLst>
              <a:ext uri="{FF2B5EF4-FFF2-40B4-BE49-F238E27FC236}">
                <a16:creationId xmlns:a16="http://schemas.microsoft.com/office/drawing/2014/main" id="{63A7623E-2366-0745-CFB3-03ECAF1BDF79}"/>
              </a:ext>
            </a:extLst>
          </p:cNvPr>
          <p:cNvSpPr>
            <a:spLocks noGrp="1"/>
          </p:cNvSpPr>
          <p:nvPr>
            <p:ph type="body" sz="quarter" idx="13"/>
          </p:nvPr>
        </p:nvSpPr>
        <p:spPr/>
        <p:txBody>
          <a:bodyPr/>
          <a:lstStyle/>
          <a:p>
            <a:r>
              <a:rPr lang="en-US" dirty="0"/>
              <a:t>Why Create Docker images?</a:t>
            </a:r>
          </a:p>
        </p:txBody>
      </p:sp>
      <p:pic>
        <p:nvPicPr>
          <p:cNvPr id="1032" name="Picture 8" descr="2018 Apple MacBook Pro MR942BA Touch Bar 15 Core i7 4.3Ghz Turbo 16GB 512GB  at Rs 60000 | ऐपल मैकबुक प्रो in Mumbai | ID: 25097639497">
            <a:extLst>
              <a:ext uri="{FF2B5EF4-FFF2-40B4-BE49-F238E27FC236}">
                <a16:creationId xmlns:a16="http://schemas.microsoft.com/office/drawing/2014/main" id="{B8C4BD74-8074-48C8-D3D0-8FBEFE7CDD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 y="2485846"/>
            <a:ext cx="2104442" cy="1578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687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172D5-8C09-C300-428C-DBD311DE28B4}"/>
              </a:ext>
            </a:extLst>
          </p:cNvPr>
          <p:cNvSpPr>
            <a:spLocks noGrp="1"/>
          </p:cNvSpPr>
          <p:nvPr>
            <p:ph type="title"/>
          </p:nvPr>
        </p:nvSpPr>
        <p:spPr/>
        <p:txBody>
          <a:bodyPr/>
          <a:lstStyle/>
          <a:p>
            <a:r>
              <a:rPr lang="en-US" dirty="0"/>
              <a:t>Docker Desktop</a:t>
            </a:r>
          </a:p>
        </p:txBody>
      </p:sp>
      <p:sp>
        <p:nvSpPr>
          <p:cNvPr id="3" name="Content Placeholder 2">
            <a:extLst>
              <a:ext uri="{FF2B5EF4-FFF2-40B4-BE49-F238E27FC236}">
                <a16:creationId xmlns:a16="http://schemas.microsoft.com/office/drawing/2014/main" id="{7E48A0A8-A494-6D4B-C9F1-5819ED957DD8}"/>
              </a:ext>
            </a:extLst>
          </p:cNvPr>
          <p:cNvSpPr>
            <a:spLocks noGrp="1"/>
          </p:cNvSpPr>
          <p:nvPr>
            <p:ph idx="1"/>
          </p:nvPr>
        </p:nvSpPr>
        <p:spPr/>
        <p:txBody>
          <a:bodyPr/>
          <a:lstStyle/>
          <a:p>
            <a:pPr marL="112713" indent="-112713">
              <a:buFont typeface="Arial" panose="020B0604020202020204" pitchFamily="34" charset="0"/>
              <a:buChar char="•"/>
            </a:pPr>
            <a:r>
              <a:rPr lang="en-US" dirty="0">
                <a:latin typeface="+mn-lt"/>
              </a:rPr>
              <a:t>A Docker image contains everything that is needed to run an app. Most times, we create a Docker image by using a parent image which serves as a base. Then we add our app and whatever else it needs on top of that. And you end up with the final image, built specifically for your app.</a:t>
            </a:r>
          </a:p>
          <a:p>
            <a:pPr marL="112713" indent="-112713">
              <a:buFont typeface="Arial" panose="020B0604020202020204" pitchFamily="34" charset="0"/>
              <a:buChar char="•"/>
            </a:pPr>
            <a:r>
              <a:rPr lang="en-US" dirty="0">
                <a:latin typeface="+mn-lt"/>
              </a:rPr>
              <a:t>There are two ways of creating a Docker image:</a:t>
            </a:r>
          </a:p>
          <a:p>
            <a:pPr lvl="2"/>
            <a:r>
              <a:rPr lang="en-US" dirty="0">
                <a:latin typeface="+mn-lt"/>
              </a:rPr>
              <a:t>The first way is to </a:t>
            </a:r>
            <a:r>
              <a:rPr lang="en-US" b="1" dirty="0">
                <a:latin typeface="+mn-lt"/>
              </a:rPr>
              <a:t>create them using a Dockerfile</a:t>
            </a:r>
            <a:r>
              <a:rPr lang="en-US" dirty="0">
                <a:latin typeface="+mn-lt"/>
              </a:rPr>
              <a:t>. A Dockerfile contains a set of instructions that runs on top of the parent image and creates an intermediate container for every instruction. After completion of an instruction, the context is sent forward for the next instruction.</a:t>
            </a:r>
          </a:p>
          <a:p>
            <a:pPr lvl="2"/>
            <a:endParaRPr lang="en-US" dirty="0">
              <a:latin typeface="+mn-lt"/>
            </a:endParaRPr>
          </a:p>
          <a:p>
            <a:pPr lvl="2"/>
            <a:endParaRPr lang="en-US" dirty="0">
              <a:latin typeface="+mn-lt"/>
            </a:endParaRPr>
          </a:p>
          <a:p>
            <a:pPr lvl="2"/>
            <a:endParaRPr lang="en-US" dirty="0">
              <a:latin typeface="+mn-lt"/>
            </a:endParaRPr>
          </a:p>
          <a:p>
            <a:pPr lvl="2"/>
            <a:endParaRPr lang="en-US" dirty="0">
              <a:latin typeface="+mn-lt"/>
            </a:endParaRPr>
          </a:p>
          <a:p>
            <a:pPr lvl="2"/>
            <a:r>
              <a:rPr lang="en-US" dirty="0">
                <a:latin typeface="+mn-lt"/>
              </a:rPr>
              <a:t>The second way is by </a:t>
            </a:r>
            <a:r>
              <a:rPr lang="en-US" b="1" dirty="0">
                <a:latin typeface="+mn-lt"/>
              </a:rPr>
              <a:t>creating the image from a container</a:t>
            </a:r>
            <a:r>
              <a:rPr lang="en-US" dirty="0">
                <a:latin typeface="+mn-lt"/>
              </a:rPr>
              <a:t>. We create a container of an existing image. We run commands inside the container that can perform tasks like copy files, installing packages, etc. When we are making these changes to a container, its environment is different from what the container was created with.</a:t>
            </a:r>
          </a:p>
        </p:txBody>
      </p:sp>
      <p:sp>
        <p:nvSpPr>
          <p:cNvPr id="4" name="Text Placeholder 3">
            <a:extLst>
              <a:ext uri="{FF2B5EF4-FFF2-40B4-BE49-F238E27FC236}">
                <a16:creationId xmlns:a16="http://schemas.microsoft.com/office/drawing/2014/main" id="{63A7623E-2366-0745-CFB3-03ECAF1BDF79}"/>
              </a:ext>
            </a:extLst>
          </p:cNvPr>
          <p:cNvSpPr>
            <a:spLocks noGrp="1"/>
          </p:cNvSpPr>
          <p:nvPr>
            <p:ph type="body" sz="quarter" idx="13"/>
          </p:nvPr>
        </p:nvSpPr>
        <p:spPr/>
        <p:txBody>
          <a:bodyPr/>
          <a:lstStyle/>
          <a:p>
            <a:r>
              <a:rPr lang="en-US" dirty="0"/>
              <a:t>How to Create Docker Images?</a:t>
            </a:r>
          </a:p>
        </p:txBody>
      </p:sp>
      <p:pic>
        <p:nvPicPr>
          <p:cNvPr id="3076" name="Picture 4" descr="What is Dockerfile. A Dockerfile is a text document that… | by Manisha  Acharya | Medium">
            <a:extLst>
              <a:ext uri="{FF2B5EF4-FFF2-40B4-BE49-F238E27FC236}">
                <a16:creationId xmlns:a16="http://schemas.microsoft.com/office/drawing/2014/main" id="{91F89056-9F41-497C-AED5-DAAD929E7B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72" t="6518" r="5999" b="8156"/>
          <a:stretch/>
        </p:blipFill>
        <p:spPr bwMode="auto">
          <a:xfrm>
            <a:off x="615820" y="2367602"/>
            <a:ext cx="3013788" cy="10120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A6A4360-F1D8-6959-48A2-45B0AE9C8AE8}"/>
              </a:ext>
            </a:extLst>
          </p:cNvPr>
          <p:cNvPicPr>
            <a:picLocks noChangeAspect="1"/>
          </p:cNvPicPr>
          <p:nvPr/>
        </p:nvPicPr>
        <p:blipFill>
          <a:blip r:embed="rId3"/>
          <a:stretch>
            <a:fillRect/>
          </a:stretch>
        </p:blipFill>
        <p:spPr>
          <a:xfrm>
            <a:off x="615820" y="4022240"/>
            <a:ext cx="4317051" cy="2145990"/>
          </a:xfrm>
          <a:prstGeom prst="rect">
            <a:avLst/>
          </a:prstGeom>
        </p:spPr>
      </p:pic>
    </p:spTree>
    <p:extLst>
      <p:ext uri="{BB962C8B-B14F-4D97-AF65-F5344CB8AC3E}">
        <p14:creationId xmlns:p14="http://schemas.microsoft.com/office/powerpoint/2010/main" val="4888960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172D5-8C09-C300-428C-DBD311DE28B4}"/>
              </a:ext>
            </a:extLst>
          </p:cNvPr>
          <p:cNvSpPr>
            <a:spLocks noGrp="1"/>
          </p:cNvSpPr>
          <p:nvPr>
            <p:ph type="title"/>
          </p:nvPr>
        </p:nvSpPr>
        <p:spPr/>
        <p:txBody>
          <a:bodyPr/>
          <a:lstStyle/>
          <a:p>
            <a:r>
              <a:rPr lang="en-US" dirty="0"/>
              <a:t>Docker Desktop</a:t>
            </a:r>
          </a:p>
        </p:txBody>
      </p:sp>
      <p:sp>
        <p:nvSpPr>
          <p:cNvPr id="3" name="Content Placeholder 2">
            <a:extLst>
              <a:ext uri="{FF2B5EF4-FFF2-40B4-BE49-F238E27FC236}">
                <a16:creationId xmlns:a16="http://schemas.microsoft.com/office/drawing/2014/main" id="{7E48A0A8-A494-6D4B-C9F1-5819ED957DD8}"/>
              </a:ext>
            </a:extLst>
          </p:cNvPr>
          <p:cNvSpPr>
            <a:spLocks noGrp="1"/>
          </p:cNvSpPr>
          <p:nvPr>
            <p:ph idx="1"/>
          </p:nvPr>
        </p:nvSpPr>
        <p:spPr/>
        <p:txBody>
          <a:bodyPr/>
          <a:lstStyle/>
          <a:p>
            <a:r>
              <a:rPr lang="en-US" b="1" dirty="0">
                <a:latin typeface="+mn-lt"/>
              </a:rPr>
              <a:t>What Is Dockerfile?</a:t>
            </a:r>
          </a:p>
          <a:p>
            <a:r>
              <a:rPr lang="en-US" dirty="0">
                <a:latin typeface="+mn-lt"/>
              </a:rPr>
              <a:t>A Dockerfile is a text-based document that's used to create a container image. It provides instructions to the image builder on the commands to run, files to copy, startup command, and more.</a:t>
            </a:r>
          </a:p>
          <a:p>
            <a:r>
              <a:rPr lang="en-US" dirty="0">
                <a:latin typeface="+mn-lt"/>
              </a:rPr>
              <a:t>As an example, the following Dockerfile would produce a ready-to-run Python application:</a:t>
            </a:r>
          </a:p>
          <a:p>
            <a:endParaRPr lang="en-US" dirty="0">
              <a:latin typeface="+mn-lt"/>
            </a:endParaRPr>
          </a:p>
        </p:txBody>
      </p:sp>
      <p:sp>
        <p:nvSpPr>
          <p:cNvPr id="4" name="Text Placeholder 3">
            <a:extLst>
              <a:ext uri="{FF2B5EF4-FFF2-40B4-BE49-F238E27FC236}">
                <a16:creationId xmlns:a16="http://schemas.microsoft.com/office/drawing/2014/main" id="{63A7623E-2366-0745-CFB3-03ECAF1BDF79}"/>
              </a:ext>
            </a:extLst>
          </p:cNvPr>
          <p:cNvSpPr>
            <a:spLocks noGrp="1"/>
          </p:cNvSpPr>
          <p:nvPr>
            <p:ph type="body" sz="quarter" idx="13"/>
          </p:nvPr>
        </p:nvSpPr>
        <p:spPr/>
        <p:txBody>
          <a:bodyPr/>
          <a:lstStyle/>
          <a:p>
            <a:r>
              <a:rPr lang="en-US" dirty="0"/>
              <a:t>How to build a Docker image from Dockerfile</a:t>
            </a:r>
          </a:p>
        </p:txBody>
      </p:sp>
      <p:pic>
        <p:nvPicPr>
          <p:cNvPr id="10" name="Picture 9">
            <a:extLst>
              <a:ext uri="{FF2B5EF4-FFF2-40B4-BE49-F238E27FC236}">
                <a16:creationId xmlns:a16="http://schemas.microsoft.com/office/drawing/2014/main" id="{7C3E2713-0E64-52E5-8E41-341C76A14AEF}"/>
              </a:ext>
            </a:extLst>
          </p:cNvPr>
          <p:cNvPicPr>
            <a:picLocks noChangeAspect="1"/>
          </p:cNvPicPr>
          <p:nvPr/>
        </p:nvPicPr>
        <p:blipFill>
          <a:blip r:embed="rId2"/>
          <a:stretch>
            <a:fillRect/>
          </a:stretch>
        </p:blipFill>
        <p:spPr>
          <a:xfrm>
            <a:off x="381000" y="2248983"/>
            <a:ext cx="5730737" cy="3703641"/>
          </a:xfrm>
          <a:prstGeom prst="rect">
            <a:avLst/>
          </a:prstGeom>
        </p:spPr>
      </p:pic>
    </p:spTree>
    <p:extLst>
      <p:ext uri="{BB962C8B-B14F-4D97-AF65-F5344CB8AC3E}">
        <p14:creationId xmlns:p14="http://schemas.microsoft.com/office/powerpoint/2010/main" val="2161857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172D5-8C09-C300-428C-DBD311DE28B4}"/>
              </a:ext>
            </a:extLst>
          </p:cNvPr>
          <p:cNvSpPr>
            <a:spLocks noGrp="1"/>
          </p:cNvSpPr>
          <p:nvPr>
            <p:ph type="title"/>
          </p:nvPr>
        </p:nvSpPr>
        <p:spPr/>
        <p:txBody>
          <a:bodyPr/>
          <a:lstStyle/>
          <a:p>
            <a:r>
              <a:rPr lang="en-US" dirty="0"/>
              <a:t>Docker Desktop</a:t>
            </a:r>
          </a:p>
        </p:txBody>
      </p:sp>
      <p:sp>
        <p:nvSpPr>
          <p:cNvPr id="3" name="Content Placeholder 2">
            <a:extLst>
              <a:ext uri="{FF2B5EF4-FFF2-40B4-BE49-F238E27FC236}">
                <a16:creationId xmlns:a16="http://schemas.microsoft.com/office/drawing/2014/main" id="{7E48A0A8-A494-6D4B-C9F1-5819ED957DD8}"/>
              </a:ext>
            </a:extLst>
          </p:cNvPr>
          <p:cNvSpPr>
            <a:spLocks noGrp="1"/>
          </p:cNvSpPr>
          <p:nvPr>
            <p:ph idx="1"/>
          </p:nvPr>
        </p:nvSpPr>
        <p:spPr/>
        <p:txBody>
          <a:bodyPr/>
          <a:lstStyle/>
          <a:p>
            <a:r>
              <a:rPr lang="en-US" dirty="0"/>
              <a:t>Docker Desktop is a containerization application that allows users to build, share, and run containerized applications and microservices.</a:t>
            </a:r>
          </a:p>
          <a:p>
            <a:pPr marL="111125" indent="-111125">
              <a:buFont typeface="Arial" panose="020B0604020202020204" pitchFamily="34" charset="0"/>
              <a:buChar char="•"/>
            </a:pPr>
            <a:r>
              <a:rPr lang="en-US" b="1" dirty="0"/>
              <a:t>Images</a:t>
            </a:r>
          </a:p>
          <a:p>
            <a:pPr marL="111125" indent="-111125">
              <a:buFont typeface="Arial" panose="020B0604020202020204" pitchFamily="34" charset="0"/>
              <a:buChar char="•"/>
            </a:pPr>
            <a:endParaRPr lang="en-US" b="1" dirty="0"/>
          </a:p>
          <a:p>
            <a:pPr marL="111125" indent="-111125">
              <a:buFont typeface="Arial" panose="020B0604020202020204" pitchFamily="34" charset="0"/>
              <a:buChar char="•"/>
            </a:pPr>
            <a:endParaRPr lang="en-US" b="1" dirty="0"/>
          </a:p>
          <a:p>
            <a:pPr marL="111125" indent="-111125">
              <a:buFont typeface="Arial" panose="020B0604020202020204" pitchFamily="34" charset="0"/>
              <a:buChar char="•"/>
            </a:pPr>
            <a:endParaRPr lang="en-US" b="1" dirty="0"/>
          </a:p>
          <a:p>
            <a:pPr marL="111125" indent="-111125">
              <a:buFont typeface="Arial" panose="020B0604020202020204" pitchFamily="34" charset="0"/>
              <a:buChar char="•"/>
            </a:pPr>
            <a:endParaRPr lang="en-US" b="1" dirty="0"/>
          </a:p>
          <a:p>
            <a:pPr marL="111125" indent="-111125">
              <a:buFont typeface="Arial" panose="020B0604020202020204" pitchFamily="34" charset="0"/>
              <a:buChar char="•"/>
            </a:pPr>
            <a:endParaRPr lang="en-US" b="1" dirty="0"/>
          </a:p>
          <a:p>
            <a:pPr marL="111125" indent="-111125">
              <a:buFont typeface="Arial" panose="020B0604020202020204" pitchFamily="34" charset="0"/>
              <a:buChar char="•"/>
            </a:pPr>
            <a:endParaRPr lang="en-US" b="1" dirty="0"/>
          </a:p>
          <a:p>
            <a:pPr marL="111125" indent="-111125">
              <a:buFont typeface="Arial" panose="020B0604020202020204" pitchFamily="34" charset="0"/>
              <a:buChar char="•"/>
            </a:pPr>
            <a:endParaRPr lang="en-US" b="1" dirty="0"/>
          </a:p>
          <a:p>
            <a:pPr marL="111125" indent="-111125">
              <a:buFont typeface="Arial" panose="020B0604020202020204" pitchFamily="34" charset="0"/>
              <a:buChar char="•"/>
            </a:pPr>
            <a:r>
              <a:rPr lang="en-US" b="1" dirty="0"/>
              <a:t>Containers (built from Ubuntu image: b1e9cef3f297)</a:t>
            </a:r>
          </a:p>
          <a:p>
            <a:endParaRPr lang="en-US" dirty="0"/>
          </a:p>
        </p:txBody>
      </p:sp>
      <p:sp>
        <p:nvSpPr>
          <p:cNvPr id="4" name="Text Placeholder 3">
            <a:extLst>
              <a:ext uri="{FF2B5EF4-FFF2-40B4-BE49-F238E27FC236}">
                <a16:creationId xmlns:a16="http://schemas.microsoft.com/office/drawing/2014/main" id="{63A7623E-2366-0745-CFB3-03ECAF1BDF79}"/>
              </a:ext>
            </a:extLst>
          </p:cNvPr>
          <p:cNvSpPr>
            <a:spLocks noGrp="1"/>
          </p:cNvSpPr>
          <p:nvPr>
            <p:ph type="body" sz="quarter" idx="13"/>
          </p:nvPr>
        </p:nvSpPr>
        <p:spPr/>
        <p:txBody>
          <a:bodyPr/>
          <a:lstStyle/>
          <a:p>
            <a:r>
              <a:rPr lang="en-US" dirty="0"/>
              <a:t>Images and Containers</a:t>
            </a:r>
          </a:p>
        </p:txBody>
      </p:sp>
      <p:pic>
        <p:nvPicPr>
          <p:cNvPr id="10" name="Picture 9">
            <a:extLst>
              <a:ext uri="{FF2B5EF4-FFF2-40B4-BE49-F238E27FC236}">
                <a16:creationId xmlns:a16="http://schemas.microsoft.com/office/drawing/2014/main" id="{1911110B-93D3-6CCD-2727-0F4657A54429}"/>
              </a:ext>
            </a:extLst>
          </p:cNvPr>
          <p:cNvPicPr>
            <a:picLocks noChangeAspect="1"/>
          </p:cNvPicPr>
          <p:nvPr/>
        </p:nvPicPr>
        <p:blipFill>
          <a:blip r:embed="rId2"/>
          <a:stretch>
            <a:fillRect/>
          </a:stretch>
        </p:blipFill>
        <p:spPr>
          <a:xfrm>
            <a:off x="495300" y="3904701"/>
            <a:ext cx="7197037" cy="1902450"/>
          </a:xfrm>
          <a:prstGeom prst="rect">
            <a:avLst/>
          </a:prstGeom>
        </p:spPr>
      </p:pic>
      <p:grpSp>
        <p:nvGrpSpPr>
          <p:cNvPr id="5" name="Group 4">
            <a:extLst>
              <a:ext uri="{FF2B5EF4-FFF2-40B4-BE49-F238E27FC236}">
                <a16:creationId xmlns:a16="http://schemas.microsoft.com/office/drawing/2014/main" id="{9C97A49B-2F32-4E19-B172-37F8B50EAF85}"/>
              </a:ext>
            </a:extLst>
          </p:cNvPr>
          <p:cNvGrpSpPr/>
          <p:nvPr/>
        </p:nvGrpSpPr>
        <p:grpSpPr>
          <a:xfrm>
            <a:off x="8570132" y="1709705"/>
            <a:ext cx="1985847" cy="3876869"/>
            <a:chOff x="9363234" y="1709705"/>
            <a:chExt cx="1985847" cy="3876869"/>
          </a:xfrm>
        </p:grpSpPr>
        <p:grpSp>
          <p:nvGrpSpPr>
            <p:cNvPr id="42" name="Group 41">
              <a:extLst>
                <a:ext uri="{FF2B5EF4-FFF2-40B4-BE49-F238E27FC236}">
                  <a16:creationId xmlns:a16="http://schemas.microsoft.com/office/drawing/2014/main" id="{51769095-EA0F-C325-202F-344D22F18AE2}"/>
                </a:ext>
              </a:extLst>
            </p:cNvPr>
            <p:cNvGrpSpPr/>
            <p:nvPr/>
          </p:nvGrpSpPr>
          <p:grpSpPr>
            <a:xfrm>
              <a:off x="9363234" y="1709705"/>
              <a:ext cx="1985847" cy="3876869"/>
              <a:chOff x="4918556" y="1502140"/>
              <a:chExt cx="1985847" cy="3876869"/>
            </a:xfrm>
          </p:grpSpPr>
          <p:cxnSp>
            <p:nvCxnSpPr>
              <p:cNvPr id="43" name="Straight Arrow Connector 42">
                <a:extLst>
                  <a:ext uri="{FF2B5EF4-FFF2-40B4-BE49-F238E27FC236}">
                    <a16:creationId xmlns:a16="http://schemas.microsoft.com/office/drawing/2014/main" id="{4E8AB098-D9F7-C8DD-0D64-53DF098D66BD}"/>
                  </a:ext>
                </a:extLst>
              </p:cNvPr>
              <p:cNvCxnSpPr>
                <a:cxnSpLocks/>
                <a:stCxn id="45" idx="2"/>
                <a:endCxn id="51" idx="0"/>
              </p:cNvCxnSpPr>
              <p:nvPr/>
            </p:nvCxnSpPr>
            <p:spPr>
              <a:xfrm>
                <a:off x="5911479" y="2888228"/>
                <a:ext cx="1" cy="1332260"/>
              </a:xfrm>
              <a:prstGeom prst="straightConnector1">
                <a:avLst/>
              </a:prstGeom>
              <a:ln w="38100">
                <a:solidFill>
                  <a:srgbClr val="172C51"/>
                </a:solidFill>
                <a:tailEnd type="triangle"/>
              </a:ln>
            </p:spPr>
            <p:style>
              <a:lnRef idx="1">
                <a:schemeClr val="accent1"/>
              </a:lnRef>
              <a:fillRef idx="0">
                <a:schemeClr val="accent1"/>
              </a:fillRef>
              <a:effectRef idx="0">
                <a:schemeClr val="accent1"/>
              </a:effectRef>
              <a:fontRef idx="minor">
                <a:schemeClr val="tx1"/>
              </a:fontRef>
            </p:style>
          </p:cxnSp>
          <p:sp>
            <p:nvSpPr>
              <p:cNvPr id="44" name="AutoShape 4" descr="Docker PNG Images - CleanPNG / KissPNG">
                <a:extLst>
                  <a:ext uri="{FF2B5EF4-FFF2-40B4-BE49-F238E27FC236}">
                    <a16:creationId xmlns:a16="http://schemas.microsoft.com/office/drawing/2014/main" id="{98F3EFC5-DB60-1F62-5D2C-8C62D9E91F44}"/>
                  </a:ext>
                </a:extLst>
              </p:cNvPr>
              <p:cNvSpPr>
                <a:spLocks noChangeAspect="1" noChangeArrowheads="1"/>
              </p:cNvSpPr>
              <p:nvPr/>
            </p:nvSpPr>
            <p:spPr bwMode="auto">
              <a:xfrm>
                <a:off x="6391196" y="4326666"/>
                <a:ext cx="277622" cy="27753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Rectangle: Rounded Corners 44">
                <a:extLst>
                  <a:ext uri="{FF2B5EF4-FFF2-40B4-BE49-F238E27FC236}">
                    <a16:creationId xmlns:a16="http://schemas.microsoft.com/office/drawing/2014/main" id="{018E9A06-79EB-DA71-7CBA-77A81CB42D80}"/>
                  </a:ext>
                </a:extLst>
              </p:cNvPr>
              <p:cNvSpPr/>
              <p:nvPr/>
            </p:nvSpPr>
            <p:spPr>
              <a:xfrm>
                <a:off x="5267810" y="1824720"/>
                <a:ext cx="1287338" cy="1063508"/>
              </a:xfrm>
              <a:prstGeom prst="roundRect">
                <a:avLst/>
              </a:prstGeom>
              <a:solidFill>
                <a:srgbClr val="FFF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ontent Placeholder 2">
                <a:extLst>
                  <a:ext uri="{FF2B5EF4-FFF2-40B4-BE49-F238E27FC236}">
                    <a16:creationId xmlns:a16="http://schemas.microsoft.com/office/drawing/2014/main" id="{2FF5E3CC-0F35-37E4-C149-98FEC4794CCA}"/>
                  </a:ext>
                </a:extLst>
              </p:cNvPr>
              <p:cNvSpPr txBox="1">
                <a:spLocks/>
              </p:cNvSpPr>
              <p:nvPr/>
            </p:nvSpPr>
            <p:spPr>
              <a:xfrm>
                <a:off x="5014874" y="5073156"/>
                <a:ext cx="1793211" cy="305853"/>
              </a:xfrm>
              <a:prstGeom prst="rect">
                <a:avLst/>
              </a:prstGeom>
            </p:spPr>
            <p:txBody>
              <a:bodyPr vert="horz" lIns="0" tIns="0" rIns="0" bIns="0" rtlCol="0">
                <a:noAutofit/>
              </a:bodyPr>
              <a:lstStyle>
                <a:lvl1pPr marL="0" indent="0" algn="l" defTabSz="914400" rtl="0" eaLnBrk="1" latinLnBrk="0" hangingPunct="1">
                  <a:lnSpc>
                    <a:spcPct val="100000"/>
                  </a:lnSpc>
                  <a:spcBef>
                    <a:spcPct val="0"/>
                  </a:spcBef>
                  <a:spcAft>
                    <a:spcPts val="750"/>
                  </a:spcAft>
                  <a:buFont typeface="Arial" panose="020B0604020202020204" pitchFamily="34" charset="0"/>
                  <a:buNone/>
                  <a:defRPr lang="en-US" sz="1600" kern="1200">
                    <a:solidFill>
                      <a:schemeClr val="tx1"/>
                    </a:solidFill>
                    <a:latin typeface="Calibri (Body)"/>
                    <a:ea typeface="+mj-ea"/>
                    <a:cs typeface="+mj-cs"/>
                  </a:defRPr>
                </a:lvl1pPr>
                <a:lvl2pPr marL="457200" indent="0" algn="ctr" defTabSz="914400" rtl="0" eaLnBrk="1" latinLnBrk="0" hangingPunct="1">
                  <a:lnSpc>
                    <a:spcPct val="100000"/>
                  </a:lnSpc>
                  <a:spcBef>
                    <a:spcPct val="0"/>
                  </a:spcBef>
                  <a:spcAft>
                    <a:spcPts val="750"/>
                  </a:spcAft>
                  <a:buFont typeface="Arial" panose="020B0604020202020204" pitchFamily="34" charset="0"/>
                  <a:buNone/>
                  <a:defRPr lang="en-US" sz="2000" b="1" kern="1200">
                    <a:solidFill>
                      <a:schemeClr val="tx1"/>
                    </a:solidFill>
                    <a:latin typeface="Calibri (Headings)"/>
                    <a:ea typeface="+mj-ea"/>
                    <a:cs typeface="+mj-cs"/>
                  </a:defRPr>
                </a:lvl2pPr>
                <a:lvl3pPr marL="914400" indent="0" algn="ctr" defTabSz="914400" rtl="0" eaLnBrk="1" latinLnBrk="0" hangingPunct="1">
                  <a:lnSpc>
                    <a:spcPct val="100000"/>
                  </a:lnSpc>
                  <a:spcBef>
                    <a:spcPct val="0"/>
                  </a:spcBef>
                  <a:spcAft>
                    <a:spcPts val="750"/>
                  </a:spcAft>
                  <a:buFontTx/>
                  <a:buNone/>
                  <a:defRPr lang="en-US" sz="1800" b="0" kern="1200">
                    <a:solidFill>
                      <a:schemeClr val="tx1"/>
                    </a:solidFill>
                    <a:latin typeface="Calibri (Headings)"/>
                    <a:ea typeface="+mj-ea"/>
                    <a:cs typeface="+mj-cs"/>
                  </a:defRPr>
                </a:lvl3pPr>
                <a:lvl4pPr marL="1371600" indent="0" algn="ctr" defTabSz="914400" rtl="0" eaLnBrk="1" latinLnBrk="0" hangingPunct="1">
                  <a:lnSpc>
                    <a:spcPct val="100000"/>
                  </a:lnSpc>
                  <a:spcBef>
                    <a:spcPct val="0"/>
                  </a:spcBef>
                  <a:spcAft>
                    <a:spcPts val="750"/>
                  </a:spcAft>
                  <a:buFont typeface="Courier New" panose="02070309020205020404" pitchFamily="49" charset="0"/>
                  <a:buNone/>
                  <a:defRPr lang="en-US" sz="1600" b="0" kern="1200">
                    <a:solidFill>
                      <a:schemeClr val="tx1"/>
                    </a:solidFill>
                    <a:latin typeface="Calibri (Headings)"/>
                    <a:ea typeface="+mj-ea"/>
                    <a:cs typeface="+mj-cs"/>
                  </a:defRPr>
                </a:lvl4pPr>
                <a:lvl5pPr marL="1828800" indent="0" algn="ctr" defTabSz="914400" rtl="0" eaLnBrk="1" latinLnBrk="0" hangingPunct="1">
                  <a:lnSpc>
                    <a:spcPct val="100000"/>
                  </a:lnSpc>
                  <a:spcBef>
                    <a:spcPct val="0"/>
                  </a:spcBef>
                  <a:spcAft>
                    <a:spcPts val="750"/>
                  </a:spcAft>
                  <a:buFontTx/>
                  <a:buNone/>
                  <a:defRPr lang="en-US" sz="1600" b="0" kern="1200">
                    <a:solidFill>
                      <a:schemeClr val="tx1"/>
                    </a:solidFill>
                    <a:latin typeface="Calibri (Headings)"/>
                    <a:ea typeface="+mj-ea"/>
                    <a:cs typeface="+mj-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dirty="0"/>
                  <a:t>Container</a:t>
                </a:r>
              </a:p>
            </p:txBody>
          </p:sp>
          <p:sp>
            <p:nvSpPr>
              <p:cNvPr id="47" name="Content Placeholder 2">
                <a:extLst>
                  <a:ext uri="{FF2B5EF4-FFF2-40B4-BE49-F238E27FC236}">
                    <a16:creationId xmlns:a16="http://schemas.microsoft.com/office/drawing/2014/main" id="{167009F8-BBFE-A666-D84A-DF9A5E0CE87B}"/>
                  </a:ext>
                </a:extLst>
              </p:cNvPr>
              <p:cNvSpPr txBox="1">
                <a:spLocks/>
              </p:cNvSpPr>
              <p:nvPr/>
            </p:nvSpPr>
            <p:spPr>
              <a:xfrm>
                <a:off x="5185727" y="1502140"/>
                <a:ext cx="1436270" cy="305853"/>
              </a:xfrm>
              <a:prstGeom prst="rect">
                <a:avLst/>
              </a:prstGeom>
            </p:spPr>
            <p:txBody>
              <a:bodyPr vert="horz" lIns="0" tIns="0" rIns="0" bIns="0" rtlCol="0">
                <a:noAutofit/>
              </a:bodyPr>
              <a:lstStyle>
                <a:lvl1pPr marL="0" indent="0" algn="l" defTabSz="914400" rtl="0" eaLnBrk="1" latinLnBrk="0" hangingPunct="1">
                  <a:lnSpc>
                    <a:spcPct val="100000"/>
                  </a:lnSpc>
                  <a:spcBef>
                    <a:spcPct val="0"/>
                  </a:spcBef>
                  <a:spcAft>
                    <a:spcPts val="750"/>
                  </a:spcAft>
                  <a:buFont typeface="Arial" panose="020B0604020202020204" pitchFamily="34" charset="0"/>
                  <a:buNone/>
                  <a:defRPr lang="en-US" sz="1600" kern="1200">
                    <a:solidFill>
                      <a:schemeClr val="tx1"/>
                    </a:solidFill>
                    <a:latin typeface="Calibri (Body)"/>
                    <a:ea typeface="+mj-ea"/>
                    <a:cs typeface="+mj-cs"/>
                  </a:defRPr>
                </a:lvl1pPr>
                <a:lvl2pPr marL="457200" indent="0" algn="ctr" defTabSz="914400" rtl="0" eaLnBrk="1" latinLnBrk="0" hangingPunct="1">
                  <a:lnSpc>
                    <a:spcPct val="100000"/>
                  </a:lnSpc>
                  <a:spcBef>
                    <a:spcPct val="0"/>
                  </a:spcBef>
                  <a:spcAft>
                    <a:spcPts val="750"/>
                  </a:spcAft>
                  <a:buFont typeface="Arial" panose="020B0604020202020204" pitchFamily="34" charset="0"/>
                  <a:buNone/>
                  <a:defRPr lang="en-US" sz="2000" b="1" kern="1200">
                    <a:solidFill>
                      <a:schemeClr val="tx1"/>
                    </a:solidFill>
                    <a:latin typeface="Calibri (Headings)"/>
                    <a:ea typeface="+mj-ea"/>
                    <a:cs typeface="+mj-cs"/>
                  </a:defRPr>
                </a:lvl2pPr>
                <a:lvl3pPr marL="914400" indent="0" algn="ctr" defTabSz="914400" rtl="0" eaLnBrk="1" latinLnBrk="0" hangingPunct="1">
                  <a:lnSpc>
                    <a:spcPct val="100000"/>
                  </a:lnSpc>
                  <a:spcBef>
                    <a:spcPct val="0"/>
                  </a:spcBef>
                  <a:spcAft>
                    <a:spcPts val="750"/>
                  </a:spcAft>
                  <a:buFontTx/>
                  <a:buNone/>
                  <a:defRPr lang="en-US" sz="1800" b="0" kern="1200">
                    <a:solidFill>
                      <a:schemeClr val="tx1"/>
                    </a:solidFill>
                    <a:latin typeface="Calibri (Headings)"/>
                    <a:ea typeface="+mj-ea"/>
                    <a:cs typeface="+mj-cs"/>
                  </a:defRPr>
                </a:lvl3pPr>
                <a:lvl4pPr marL="1371600" indent="0" algn="ctr" defTabSz="914400" rtl="0" eaLnBrk="1" latinLnBrk="0" hangingPunct="1">
                  <a:lnSpc>
                    <a:spcPct val="100000"/>
                  </a:lnSpc>
                  <a:spcBef>
                    <a:spcPct val="0"/>
                  </a:spcBef>
                  <a:spcAft>
                    <a:spcPts val="750"/>
                  </a:spcAft>
                  <a:buFont typeface="Courier New" panose="02070309020205020404" pitchFamily="49" charset="0"/>
                  <a:buNone/>
                  <a:defRPr lang="en-US" sz="1600" b="0" kern="1200">
                    <a:solidFill>
                      <a:schemeClr val="tx1"/>
                    </a:solidFill>
                    <a:latin typeface="Calibri (Headings)"/>
                    <a:ea typeface="+mj-ea"/>
                    <a:cs typeface="+mj-cs"/>
                  </a:defRPr>
                </a:lvl4pPr>
                <a:lvl5pPr marL="1828800" indent="0" algn="ctr" defTabSz="914400" rtl="0" eaLnBrk="1" latinLnBrk="0" hangingPunct="1">
                  <a:lnSpc>
                    <a:spcPct val="100000"/>
                  </a:lnSpc>
                  <a:spcBef>
                    <a:spcPct val="0"/>
                  </a:spcBef>
                  <a:spcAft>
                    <a:spcPts val="750"/>
                  </a:spcAft>
                  <a:buFontTx/>
                  <a:buNone/>
                  <a:defRPr lang="en-US" sz="1600" b="0" kern="1200">
                    <a:solidFill>
                      <a:schemeClr val="tx1"/>
                    </a:solidFill>
                    <a:latin typeface="Calibri (Headings)"/>
                    <a:ea typeface="+mj-ea"/>
                    <a:cs typeface="+mj-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dirty="0"/>
                  <a:t>Ubuntu Image</a:t>
                </a:r>
              </a:p>
            </p:txBody>
          </p:sp>
          <p:grpSp>
            <p:nvGrpSpPr>
              <p:cNvPr id="48" name="Group 47">
                <a:extLst>
                  <a:ext uri="{FF2B5EF4-FFF2-40B4-BE49-F238E27FC236}">
                    <a16:creationId xmlns:a16="http://schemas.microsoft.com/office/drawing/2014/main" id="{904D925E-A76E-E36A-18A4-A2EEF4F3ECCF}"/>
                  </a:ext>
                </a:extLst>
              </p:cNvPr>
              <p:cNvGrpSpPr/>
              <p:nvPr/>
            </p:nvGrpSpPr>
            <p:grpSpPr>
              <a:xfrm>
                <a:off x="4918556" y="4220488"/>
                <a:ext cx="1985847" cy="815604"/>
                <a:chOff x="5237585" y="1474240"/>
                <a:chExt cx="2180252" cy="895738"/>
              </a:xfrm>
            </p:grpSpPr>
            <p:sp>
              <p:nvSpPr>
                <p:cNvPr id="51" name="Rectangle: Rounded Corners 50">
                  <a:extLst>
                    <a:ext uri="{FF2B5EF4-FFF2-40B4-BE49-F238E27FC236}">
                      <a16:creationId xmlns:a16="http://schemas.microsoft.com/office/drawing/2014/main" id="{BF604101-53A9-150F-4872-9C870A1A77C4}"/>
                    </a:ext>
                  </a:extLst>
                </p:cNvPr>
                <p:cNvSpPr/>
                <p:nvPr/>
              </p:nvSpPr>
              <p:spPr>
                <a:xfrm>
                  <a:off x="5237585" y="1474240"/>
                  <a:ext cx="2180252" cy="895738"/>
                </a:xfrm>
                <a:prstGeom prst="roundRect">
                  <a:avLst/>
                </a:prstGeom>
                <a:solidFill>
                  <a:srgbClr val="FFF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a:extLst>
                    <a:ext uri="{FF2B5EF4-FFF2-40B4-BE49-F238E27FC236}">
                      <a16:creationId xmlns:a16="http://schemas.microsoft.com/office/drawing/2014/main" id="{6592D718-3488-BAD7-0385-7708A8EB5115}"/>
                    </a:ext>
                  </a:extLst>
                </p:cNvPr>
                <p:cNvPicPr>
                  <a:picLocks noChangeAspect="1"/>
                </p:cNvPicPr>
                <p:nvPr/>
              </p:nvPicPr>
              <p:blipFill>
                <a:blip r:embed="rId3">
                  <a:extLst>
                    <a:ext uri="{28A0092B-C50C-407E-A947-70E740481C1C}">
                      <a14:useLocalDpi xmlns:a14="http://schemas.microsoft.com/office/drawing/2010/main" val="0"/>
                    </a:ext>
                  </a:extLst>
                </a:blip>
                <a:srcRect t="12783" b="11385"/>
                <a:stretch/>
              </p:blipFill>
              <p:spPr>
                <a:xfrm>
                  <a:off x="5451203" y="1669918"/>
                  <a:ext cx="665117" cy="504380"/>
                </a:xfrm>
                <a:prstGeom prst="rect">
                  <a:avLst/>
                </a:prstGeom>
              </p:spPr>
            </p:pic>
          </p:grpSp>
          <p:pic>
            <p:nvPicPr>
              <p:cNvPr id="49" name="Picture 2" descr="logo">
                <a:extLst>
                  <a:ext uri="{FF2B5EF4-FFF2-40B4-BE49-F238E27FC236}">
                    <a16:creationId xmlns:a16="http://schemas.microsoft.com/office/drawing/2014/main" id="{6AAC001D-91A8-7B6E-12D8-F4CCE5CFC3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9139" y="4364980"/>
                <a:ext cx="503926" cy="503926"/>
              </a:xfrm>
              <a:prstGeom prst="rect">
                <a:avLst/>
              </a:prstGeom>
              <a:noFill/>
              <a:extLst>
                <a:ext uri="{909E8E84-426E-40DD-AFC4-6F175D3DCCD1}">
                  <a14:hiddenFill xmlns:a14="http://schemas.microsoft.com/office/drawing/2010/main">
                    <a:solidFill>
                      <a:srgbClr val="FFFFFF"/>
                    </a:solidFill>
                  </a14:hiddenFill>
                </a:ext>
              </a:extLst>
            </p:spPr>
          </p:pic>
        </p:grpSp>
        <p:pic>
          <p:nvPicPr>
            <p:cNvPr id="2050" name="Picture 2" descr="How to Install and Use Docker on Ubuntu - opensource for you">
              <a:extLst>
                <a:ext uri="{FF2B5EF4-FFF2-40B4-BE49-F238E27FC236}">
                  <a16:creationId xmlns:a16="http://schemas.microsoft.com/office/drawing/2014/main" id="{A5E0F0B8-AFE5-ED84-521A-44832C13FD6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032" t="6778" r="11384" b="6752"/>
            <a:stretch/>
          </p:blipFill>
          <p:spPr bwMode="auto">
            <a:xfrm>
              <a:off x="9857524" y="2103606"/>
              <a:ext cx="927904" cy="902826"/>
            </a:xfrm>
            <a:prstGeom prst="rect">
              <a:avLst/>
            </a:prstGeom>
            <a:noFill/>
            <a:extLst>
              <a:ext uri="{909E8E84-426E-40DD-AFC4-6F175D3DCCD1}">
                <a14:hiddenFill xmlns:a14="http://schemas.microsoft.com/office/drawing/2010/main">
                  <a:solidFill>
                    <a:srgbClr val="FFFFFF"/>
                  </a:solidFill>
                </a14:hiddenFill>
              </a:ext>
            </a:extLst>
          </p:spPr>
        </p:pic>
      </p:grpSp>
      <p:pic>
        <p:nvPicPr>
          <p:cNvPr id="60" name="Picture 59">
            <a:extLst>
              <a:ext uri="{FF2B5EF4-FFF2-40B4-BE49-F238E27FC236}">
                <a16:creationId xmlns:a16="http://schemas.microsoft.com/office/drawing/2014/main" id="{DEEB2C47-B9DB-A065-F2BC-945960ED621D}"/>
              </a:ext>
            </a:extLst>
          </p:cNvPr>
          <p:cNvPicPr>
            <a:picLocks noChangeAspect="1"/>
          </p:cNvPicPr>
          <p:nvPr/>
        </p:nvPicPr>
        <p:blipFill>
          <a:blip r:embed="rId6"/>
          <a:stretch>
            <a:fillRect/>
          </a:stretch>
        </p:blipFill>
        <p:spPr>
          <a:xfrm>
            <a:off x="495300" y="1609417"/>
            <a:ext cx="7197039" cy="1876183"/>
          </a:xfrm>
          <a:prstGeom prst="rect">
            <a:avLst/>
          </a:prstGeom>
        </p:spPr>
      </p:pic>
    </p:spTree>
    <p:extLst>
      <p:ext uri="{BB962C8B-B14F-4D97-AF65-F5344CB8AC3E}">
        <p14:creationId xmlns:p14="http://schemas.microsoft.com/office/powerpoint/2010/main" val="2178128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0686E-0099-2EEB-2E34-B9719A139E13}"/>
              </a:ext>
            </a:extLst>
          </p:cNvPr>
          <p:cNvSpPr>
            <a:spLocks noGrp="1"/>
          </p:cNvSpPr>
          <p:nvPr>
            <p:ph type="title"/>
          </p:nvPr>
        </p:nvSpPr>
        <p:spPr/>
        <p:txBody>
          <a:bodyPr/>
          <a:lstStyle/>
          <a:p>
            <a:r>
              <a:rPr lang="en-US" dirty="0"/>
              <a:t>What is Docker?</a:t>
            </a:r>
          </a:p>
        </p:txBody>
      </p:sp>
      <p:sp>
        <p:nvSpPr>
          <p:cNvPr id="3" name="Content Placeholder 2">
            <a:extLst>
              <a:ext uri="{FF2B5EF4-FFF2-40B4-BE49-F238E27FC236}">
                <a16:creationId xmlns:a16="http://schemas.microsoft.com/office/drawing/2014/main" id="{04A84223-76B9-8F18-C12D-97A2343BFBCE}"/>
              </a:ext>
            </a:extLst>
          </p:cNvPr>
          <p:cNvSpPr>
            <a:spLocks noGrp="1"/>
          </p:cNvSpPr>
          <p:nvPr>
            <p:ph idx="1"/>
          </p:nvPr>
        </p:nvSpPr>
        <p:spPr/>
        <p:txBody>
          <a:bodyPr/>
          <a:lstStyle/>
          <a:p>
            <a:r>
              <a:rPr lang="en-US" dirty="0"/>
              <a:t>Docker is an open platform for developing, shipping and running applications.</a:t>
            </a:r>
          </a:p>
          <a:p>
            <a:r>
              <a:rPr lang="en-US" dirty="0"/>
              <a:t>It packages an application along with all its dependencies into a container, ensuring consistency across different environments.</a:t>
            </a:r>
          </a:p>
          <a:p>
            <a:r>
              <a:rPr lang="en-US" b="0" i="0" dirty="0">
                <a:solidFill>
                  <a:srgbClr val="15171A"/>
                </a:solidFill>
                <a:effectLst/>
                <a:latin typeface="SF UI Text"/>
              </a:rPr>
              <a:t>Think of a </a:t>
            </a:r>
            <a:r>
              <a:rPr lang="en-US" b="1" i="0" dirty="0">
                <a:solidFill>
                  <a:srgbClr val="15171A"/>
                </a:solidFill>
                <a:effectLst/>
                <a:latin typeface="SF UI Text"/>
              </a:rPr>
              <a:t>laptop box</a:t>
            </a:r>
            <a:r>
              <a:rPr lang="en-US" b="0" i="0" dirty="0">
                <a:solidFill>
                  <a:srgbClr val="15171A"/>
                </a:solidFill>
                <a:effectLst/>
                <a:latin typeface="SF UI Text"/>
              </a:rPr>
              <a:t>. It contains a laptop, a charger, a power cable, and a battery. The laptop is dependent on the charger and its accessories. This </a:t>
            </a:r>
            <a:r>
              <a:rPr lang="en-US" b="1" i="0" dirty="0">
                <a:solidFill>
                  <a:srgbClr val="15171A"/>
                </a:solidFill>
                <a:effectLst/>
                <a:latin typeface="SF UI Text"/>
              </a:rPr>
              <a:t>laptop box </a:t>
            </a:r>
            <a:r>
              <a:rPr lang="en-US" b="0" i="0" dirty="0">
                <a:solidFill>
                  <a:srgbClr val="15171A"/>
                </a:solidFill>
                <a:effectLst/>
                <a:latin typeface="SF UI Text"/>
              </a:rPr>
              <a:t>has everything that the laptop needs to run. After packing it, we can ship and use it anywhere.</a:t>
            </a:r>
            <a:endParaRPr lang="en-US" dirty="0"/>
          </a:p>
          <a:p>
            <a:r>
              <a:rPr lang="en-US" b="1" dirty="0"/>
              <a:t>Official Documentation</a:t>
            </a:r>
          </a:p>
          <a:p>
            <a:r>
              <a:rPr lang="en-US" dirty="0">
                <a:hlinkClick r:id="rId2"/>
              </a:rPr>
              <a:t>https://docs.docker.com/desktop/install/windows-install/</a:t>
            </a:r>
            <a:r>
              <a:rPr lang="en-US" dirty="0"/>
              <a:t> </a:t>
            </a:r>
          </a:p>
          <a:p>
            <a:endParaRPr lang="en-US" dirty="0"/>
          </a:p>
        </p:txBody>
      </p:sp>
      <p:pic>
        <p:nvPicPr>
          <p:cNvPr id="2050" name="Picture 2" descr="Docker explained in simple terms!! | by Ketaki Vaidya (she/her) | Dev Genius">
            <a:extLst>
              <a:ext uri="{FF2B5EF4-FFF2-40B4-BE49-F238E27FC236}">
                <a16:creationId xmlns:a16="http://schemas.microsoft.com/office/drawing/2014/main" id="{E65582CC-D9AA-2D69-7696-124E3575EC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13" t="7364" r="3664" b="5054"/>
          <a:stretch/>
        </p:blipFill>
        <p:spPr bwMode="auto">
          <a:xfrm>
            <a:off x="2811624" y="2458616"/>
            <a:ext cx="6568751" cy="3713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9143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172D5-8C09-C300-428C-DBD311DE28B4}"/>
              </a:ext>
            </a:extLst>
          </p:cNvPr>
          <p:cNvSpPr>
            <a:spLocks noGrp="1"/>
          </p:cNvSpPr>
          <p:nvPr>
            <p:ph type="title"/>
          </p:nvPr>
        </p:nvSpPr>
        <p:spPr/>
        <p:txBody>
          <a:bodyPr/>
          <a:lstStyle/>
          <a:p>
            <a:r>
              <a:rPr lang="en-US" dirty="0"/>
              <a:t>Docker CLI</a:t>
            </a:r>
          </a:p>
        </p:txBody>
      </p:sp>
      <p:sp>
        <p:nvSpPr>
          <p:cNvPr id="3" name="Content Placeholder 2">
            <a:extLst>
              <a:ext uri="{FF2B5EF4-FFF2-40B4-BE49-F238E27FC236}">
                <a16:creationId xmlns:a16="http://schemas.microsoft.com/office/drawing/2014/main" id="{7E48A0A8-A494-6D4B-C9F1-5819ED957DD8}"/>
              </a:ext>
            </a:extLst>
          </p:cNvPr>
          <p:cNvSpPr>
            <a:spLocks noGrp="1"/>
          </p:cNvSpPr>
          <p:nvPr>
            <p:ph idx="1"/>
          </p:nvPr>
        </p:nvSpPr>
        <p:spPr/>
        <p:txBody>
          <a:bodyPr/>
          <a:lstStyle/>
          <a:p>
            <a:r>
              <a:rPr lang="en-US" dirty="0"/>
              <a:t>Docker CLI (Command-Line Interface) is a tool that allows developers and system administrators to interact with the Docker Engine. This includes building images from </a:t>
            </a:r>
            <a:r>
              <a:rPr lang="en-US" dirty="0" err="1"/>
              <a:t>Dockerfiles</a:t>
            </a:r>
            <a:r>
              <a:rPr lang="en-US" dirty="0"/>
              <a:t>, running containers from images, managing container networks and volumes, and interacting with the Docker registry. </a:t>
            </a:r>
          </a:p>
          <a:p>
            <a:r>
              <a:rPr lang="en-US" b="1" i="0" dirty="0">
                <a:solidFill>
                  <a:srgbClr val="242424"/>
                </a:solidFill>
                <a:effectLst/>
                <a:latin typeface="source-serif-pro"/>
              </a:rPr>
              <a:t>Basic commands</a:t>
            </a:r>
          </a:p>
          <a:p>
            <a:pPr marL="112713" indent="-112713">
              <a:buFont typeface="Arial" panose="020B0604020202020204" pitchFamily="34" charset="0"/>
              <a:buChar char="•"/>
            </a:pPr>
            <a:r>
              <a:rPr lang="en-US" b="1" i="0" dirty="0">
                <a:solidFill>
                  <a:srgbClr val="242424"/>
                </a:solidFill>
                <a:effectLst/>
                <a:latin typeface="sohne"/>
              </a:rPr>
              <a:t>docker pull : </a:t>
            </a:r>
            <a:r>
              <a:rPr lang="en-US" b="0" i="0" dirty="0">
                <a:solidFill>
                  <a:srgbClr val="242424"/>
                </a:solidFill>
                <a:effectLst/>
                <a:latin typeface="source-serif-pro"/>
              </a:rPr>
              <a:t>The first command we will try is to pull a public docker image from </a:t>
            </a:r>
            <a:r>
              <a:rPr lang="en-US" b="0" i="0" dirty="0" err="1">
                <a:solidFill>
                  <a:srgbClr val="242424"/>
                </a:solidFill>
                <a:effectLst/>
                <a:latin typeface="source-serif-pro"/>
              </a:rPr>
              <a:t>Dockerhub</a:t>
            </a:r>
            <a:r>
              <a:rPr lang="en-US" b="0" i="0" dirty="0">
                <a:solidFill>
                  <a:srgbClr val="242424"/>
                </a:solidFill>
                <a:effectLst/>
                <a:latin typeface="source-serif-pro"/>
              </a:rPr>
              <a:t>. This will pull the latest docker image from the </a:t>
            </a:r>
            <a:r>
              <a:rPr lang="en-US" b="0" i="0" dirty="0" err="1">
                <a:solidFill>
                  <a:srgbClr val="242424"/>
                </a:solidFill>
                <a:effectLst/>
                <a:latin typeface="source-serif-pro"/>
              </a:rPr>
              <a:t>DockerHub</a:t>
            </a:r>
            <a:r>
              <a:rPr lang="en-US" b="0" i="0" dirty="0">
                <a:solidFill>
                  <a:srgbClr val="242424"/>
                </a:solidFill>
                <a:effectLst/>
                <a:latin typeface="source-serif-pro"/>
              </a:rPr>
              <a:t>. The image will be stored in our local system. We can specify specific tags if we want to pull older versions of the image. If no TAG is specified, it is considered at the latest.</a:t>
            </a:r>
            <a:endParaRPr lang="en-US" i="0" dirty="0">
              <a:solidFill>
                <a:srgbClr val="242424"/>
              </a:solidFill>
              <a:effectLst/>
              <a:latin typeface="sohne"/>
            </a:endParaRPr>
          </a:p>
          <a:p>
            <a:endParaRPr lang="en-US" b="1" i="0" dirty="0">
              <a:solidFill>
                <a:srgbClr val="242424"/>
              </a:solidFill>
              <a:effectLst/>
              <a:latin typeface="source-serif-pro"/>
            </a:endParaRPr>
          </a:p>
          <a:p>
            <a:endParaRPr lang="en-US" b="1" dirty="0"/>
          </a:p>
        </p:txBody>
      </p:sp>
      <p:sp>
        <p:nvSpPr>
          <p:cNvPr id="4" name="Text Placeholder 3">
            <a:extLst>
              <a:ext uri="{FF2B5EF4-FFF2-40B4-BE49-F238E27FC236}">
                <a16:creationId xmlns:a16="http://schemas.microsoft.com/office/drawing/2014/main" id="{63A7623E-2366-0745-CFB3-03ECAF1BDF79}"/>
              </a:ext>
            </a:extLst>
          </p:cNvPr>
          <p:cNvSpPr>
            <a:spLocks noGrp="1"/>
          </p:cNvSpPr>
          <p:nvPr>
            <p:ph type="body" sz="quarter" idx="13"/>
          </p:nvPr>
        </p:nvSpPr>
        <p:spPr/>
        <p:txBody>
          <a:bodyPr/>
          <a:lstStyle/>
          <a:p>
            <a:r>
              <a:rPr lang="en-US" dirty="0"/>
              <a:t>Introduction</a:t>
            </a:r>
          </a:p>
        </p:txBody>
      </p:sp>
      <p:pic>
        <p:nvPicPr>
          <p:cNvPr id="7" name="Picture 6">
            <a:extLst>
              <a:ext uri="{FF2B5EF4-FFF2-40B4-BE49-F238E27FC236}">
                <a16:creationId xmlns:a16="http://schemas.microsoft.com/office/drawing/2014/main" id="{0A58762D-3515-93A6-2D55-53F32D8821E9}"/>
              </a:ext>
            </a:extLst>
          </p:cNvPr>
          <p:cNvPicPr>
            <a:picLocks noChangeAspect="1"/>
          </p:cNvPicPr>
          <p:nvPr/>
        </p:nvPicPr>
        <p:blipFill>
          <a:blip r:embed="rId2"/>
          <a:stretch>
            <a:fillRect/>
          </a:stretch>
        </p:blipFill>
        <p:spPr>
          <a:xfrm>
            <a:off x="504631" y="2398650"/>
            <a:ext cx="5362769" cy="1670893"/>
          </a:xfrm>
          <a:prstGeom prst="rect">
            <a:avLst/>
          </a:prstGeom>
        </p:spPr>
      </p:pic>
      <p:pic>
        <p:nvPicPr>
          <p:cNvPr id="9" name="Picture 8">
            <a:extLst>
              <a:ext uri="{FF2B5EF4-FFF2-40B4-BE49-F238E27FC236}">
                <a16:creationId xmlns:a16="http://schemas.microsoft.com/office/drawing/2014/main" id="{7FBA5747-F6C2-8841-91FF-4A33D3D6F744}"/>
              </a:ext>
            </a:extLst>
          </p:cNvPr>
          <p:cNvPicPr>
            <a:picLocks noChangeAspect="1"/>
          </p:cNvPicPr>
          <p:nvPr/>
        </p:nvPicPr>
        <p:blipFill>
          <a:blip r:embed="rId3"/>
          <a:stretch>
            <a:fillRect/>
          </a:stretch>
        </p:blipFill>
        <p:spPr>
          <a:xfrm>
            <a:off x="6095999" y="2398650"/>
            <a:ext cx="5206719" cy="1670893"/>
          </a:xfrm>
          <a:prstGeom prst="rect">
            <a:avLst/>
          </a:prstGeom>
        </p:spPr>
      </p:pic>
      <p:pic>
        <p:nvPicPr>
          <p:cNvPr id="12" name="Picture 11">
            <a:extLst>
              <a:ext uri="{FF2B5EF4-FFF2-40B4-BE49-F238E27FC236}">
                <a16:creationId xmlns:a16="http://schemas.microsoft.com/office/drawing/2014/main" id="{0D8E1D2B-336C-A8BE-F41B-F4FFA457454F}"/>
              </a:ext>
            </a:extLst>
          </p:cNvPr>
          <p:cNvPicPr>
            <a:picLocks noChangeAspect="1"/>
          </p:cNvPicPr>
          <p:nvPr/>
        </p:nvPicPr>
        <p:blipFill>
          <a:blip r:embed="rId4"/>
          <a:stretch>
            <a:fillRect/>
          </a:stretch>
        </p:blipFill>
        <p:spPr>
          <a:xfrm>
            <a:off x="504630" y="4343048"/>
            <a:ext cx="5366888" cy="1600552"/>
          </a:xfrm>
          <a:prstGeom prst="rect">
            <a:avLst/>
          </a:prstGeom>
        </p:spPr>
      </p:pic>
    </p:spTree>
    <p:extLst>
      <p:ext uri="{BB962C8B-B14F-4D97-AF65-F5344CB8AC3E}">
        <p14:creationId xmlns:p14="http://schemas.microsoft.com/office/powerpoint/2010/main" val="3229460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172D5-8C09-C300-428C-DBD311DE28B4}"/>
              </a:ext>
            </a:extLst>
          </p:cNvPr>
          <p:cNvSpPr>
            <a:spLocks noGrp="1"/>
          </p:cNvSpPr>
          <p:nvPr>
            <p:ph type="title"/>
          </p:nvPr>
        </p:nvSpPr>
        <p:spPr/>
        <p:txBody>
          <a:bodyPr/>
          <a:lstStyle/>
          <a:p>
            <a:r>
              <a:rPr lang="en-US" dirty="0"/>
              <a:t>Docker CLI</a:t>
            </a:r>
          </a:p>
        </p:txBody>
      </p:sp>
      <p:sp>
        <p:nvSpPr>
          <p:cNvPr id="3" name="Content Placeholder 2">
            <a:extLst>
              <a:ext uri="{FF2B5EF4-FFF2-40B4-BE49-F238E27FC236}">
                <a16:creationId xmlns:a16="http://schemas.microsoft.com/office/drawing/2014/main" id="{7E48A0A8-A494-6D4B-C9F1-5819ED957DD8}"/>
              </a:ext>
            </a:extLst>
          </p:cNvPr>
          <p:cNvSpPr>
            <a:spLocks noGrp="1"/>
          </p:cNvSpPr>
          <p:nvPr>
            <p:ph idx="1"/>
          </p:nvPr>
        </p:nvSpPr>
        <p:spPr/>
        <p:txBody>
          <a:bodyPr/>
          <a:lstStyle/>
          <a:p>
            <a:pPr marL="112713" indent="-112713">
              <a:buFont typeface="Arial" panose="020B0604020202020204" pitchFamily="34" charset="0"/>
              <a:buChar char="•"/>
            </a:pPr>
            <a:r>
              <a:rPr lang="en-US" b="1" dirty="0"/>
              <a:t>docker images</a:t>
            </a:r>
            <a:r>
              <a:rPr lang="en-US" b="1" i="0" dirty="0">
                <a:solidFill>
                  <a:srgbClr val="242424"/>
                </a:solidFill>
                <a:effectLst/>
                <a:latin typeface="sohne"/>
              </a:rPr>
              <a:t>: </a:t>
            </a:r>
            <a:r>
              <a:rPr lang="en-US" b="0" i="0" dirty="0">
                <a:solidFill>
                  <a:srgbClr val="242424"/>
                </a:solidFill>
                <a:effectLst/>
                <a:latin typeface="source-serif-pro"/>
              </a:rPr>
              <a:t>We can see all the images in our local system by using the docker images command. Every image gets an IMAGE_ID that can be seen in the output of this command. The -a flag is used to view all the images available on the local machine.</a:t>
            </a:r>
          </a:p>
          <a:p>
            <a:pPr marL="112713" indent="-112713">
              <a:buFont typeface="Arial" panose="020B0604020202020204" pitchFamily="34" charset="0"/>
              <a:buChar char="•"/>
            </a:pPr>
            <a:endParaRPr lang="en-US" dirty="0">
              <a:solidFill>
                <a:srgbClr val="242424"/>
              </a:solidFill>
              <a:latin typeface="source-serif-pro"/>
            </a:endParaRPr>
          </a:p>
          <a:p>
            <a:pPr marL="112713" indent="-112713">
              <a:buFont typeface="Arial" panose="020B0604020202020204" pitchFamily="34" charset="0"/>
              <a:buChar char="•"/>
            </a:pPr>
            <a:endParaRPr lang="en-US" b="1" i="0" dirty="0">
              <a:solidFill>
                <a:srgbClr val="242424"/>
              </a:solidFill>
              <a:effectLst/>
              <a:latin typeface="source-serif-pro"/>
            </a:endParaRPr>
          </a:p>
          <a:p>
            <a:pPr marL="112713" indent="-112713">
              <a:buFont typeface="Arial" panose="020B0604020202020204" pitchFamily="34" charset="0"/>
              <a:buChar char="•"/>
            </a:pPr>
            <a:endParaRPr lang="en-US" b="1" dirty="0">
              <a:solidFill>
                <a:srgbClr val="242424"/>
              </a:solidFill>
              <a:latin typeface="source-serif-pro"/>
            </a:endParaRPr>
          </a:p>
          <a:p>
            <a:pPr marL="112713" indent="-112713">
              <a:buFont typeface="Arial" panose="020B0604020202020204" pitchFamily="34" charset="0"/>
              <a:buChar char="•"/>
            </a:pPr>
            <a:endParaRPr lang="en-US" b="1" i="0" dirty="0">
              <a:solidFill>
                <a:srgbClr val="242424"/>
              </a:solidFill>
              <a:effectLst/>
              <a:latin typeface="source-serif-pro"/>
            </a:endParaRPr>
          </a:p>
          <a:p>
            <a:pPr marL="112713" indent="-112713">
              <a:buFont typeface="Arial" panose="020B0604020202020204" pitchFamily="34" charset="0"/>
              <a:buChar char="•"/>
            </a:pPr>
            <a:endParaRPr lang="en-US" b="1" dirty="0">
              <a:solidFill>
                <a:srgbClr val="242424"/>
              </a:solidFill>
              <a:latin typeface="source-serif-pro"/>
            </a:endParaRPr>
          </a:p>
          <a:p>
            <a:pPr marL="112713" indent="-112713">
              <a:buFont typeface="Arial" panose="020B0604020202020204" pitchFamily="34" charset="0"/>
              <a:buChar char="•"/>
            </a:pPr>
            <a:r>
              <a:rPr lang="en-US" b="1" i="0" dirty="0">
                <a:solidFill>
                  <a:srgbClr val="242424"/>
                </a:solidFill>
                <a:effectLst/>
                <a:latin typeface="source-serif-pro"/>
              </a:rPr>
              <a:t>docker run: </a:t>
            </a:r>
            <a:r>
              <a:rPr lang="en-US" i="0" dirty="0">
                <a:solidFill>
                  <a:srgbClr val="242424"/>
                </a:solidFill>
                <a:effectLst/>
                <a:latin typeface="source-serif-pro"/>
              </a:rPr>
              <a:t>Once the docker image is pulled we can run them as a container.</a:t>
            </a:r>
          </a:p>
          <a:p>
            <a:pPr marL="112713" indent="-112713">
              <a:buFont typeface="Arial" panose="020B0604020202020204" pitchFamily="34" charset="0"/>
              <a:buChar char="•"/>
            </a:pPr>
            <a:endParaRPr lang="en-US" dirty="0">
              <a:solidFill>
                <a:srgbClr val="242424"/>
              </a:solidFill>
              <a:latin typeface="source-serif-pro"/>
            </a:endParaRPr>
          </a:p>
          <a:p>
            <a:pPr marL="112713" indent="-112713">
              <a:buFont typeface="Arial" panose="020B0604020202020204" pitchFamily="34" charset="0"/>
              <a:buChar char="•"/>
            </a:pPr>
            <a:endParaRPr lang="en-US" i="0" dirty="0">
              <a:solidFill>
                <a:srgbClr val="242424"/>
              </a:solidFill>
              <a:effectLst/>
              <a:latin typeface="source-serif-pro"/>
            </a:endParaRPr>
          </a:p>
          <a:p>
            <a:pPr marL="112713" indent="-112713">
              <a:buFont typeface="Arial" panose="020B0604020202020204" pitchFamily="34" charset="0"/>
              <a:buChar char="•"/>
            </a:pPr>
            <a:endParaRPr lang="en-US" dirty="0">
              <a:solidFill>
                <a:srgbClr val="242424"/>
              </a:solidFill>
              <a:latin typeface="source-serif-pro"/>
            </a:endParaRPr>
          </a:p>
          <a:p>
            <a:pPr marL="112713" indent="-112713">
              <a:buFont typeface="Arial" panose="020B0604020202020204" pitchFamily="34" charset="0"/>
              <a:buChar char="•"/>
            </a:pPr>
            <a:endParaRPr lang="en-US" i="0" dirty="0">
              <a:solidFill>
                <a:srgbClr val="242424"/>
              </a:solidFill>
              <a:effectLst/>
              <a:latin typeface="source-serif-pro"/>
            </a:endParaRPr>
          </a:p>
          <a:p>
            <a:pPr marL="112713" indent="-112713">
              <a:buFont typeface="Arial" panose="020B0604020202020204" pitchFamily="34" charset="0"/>
              <a:buChar char="•"/>
            </a:pPr>
            <a:endParaRPr lang="en-US" b="1" i="0" dirty="0">
              <a:solidFill>
                <a:srgbClr val="242424"/>
              </a:solidFill>
              <a:effectLst/>
              <a:latin typeface="sohne"/>
            </a:endParaRPr>
          </a:p>
          <a:p>
            <a:pPr marL="112713" indent="-112713">
              <a:buFont typeface="Arial" panose="020B0604020202020204" pitchFamily="34" charset="0"/>
              <a:buChar char="•"/>
            </a:pPr>
            <a:r>
              <a:rPr lang="en-US" b="1" i="0" dirty="0">
                <a:solidFill>
                  <a:srgbClr val="242424"/>
                </a:solidFill>
                <a:effectLst/>
                <a:latin typeface="sohne"/>
              </a:rPr>
              <a:t>docker </a:t>
            </a:r>
            <a:r>
              <a:rPr lang="en-US" b="1" i="0" dirty="0" err="1">
                <a:solidFill>
                  <a:srgbClr val="242424"/>
                </a:solidFill>
                <a:effectLst/>
                <a:latin typeface="sohne"/>
              </a:rPr>
              <a:t>ps</a:t>
            </a:r>
            <a:r>
              <a:rPr lang="en-US" b="1" i="0" dirty="0">
                <a:solidFill>
                  <a:srgbClr val="242424"/>
                </a:solidFill>
                <a:effectLst/>
                <a:latin typeface="sohne"/>
              </a:rPr>
              <a:t>:</a:t>
            </a:r>
            <a:r>
              <a:rPr lang="en-US" i="0" dirty="0">
                <a:solidFill>
                  <a:srgbClr val="242424"/>
                </a:solidFill>
                <a:effectLst/>
                <a:latin typeface="sohne"/>
              </a:rPr>
              <a:t> We can list the containers using the docker </a:t>
            </a:r>
            <a:r>
              <a:rPr lang="en-US" i="0" dirty="0" err="1">
                <a:solidFill>
                  <a:srgbClr val="242424"/>
                </a:solidFill>
                <a:effectLst/>
                <a:latin typeface="sohne"/>
              </a:rPr>
              <a:t>ps</a:t>
            </a:r>
            <a:r>
              <a:rPr lang="en-US" i="0" dirty="0">
                <a:solidFill>
                  <a:srgbClr val="242424"/>
                </a:solidFill>
                <a:effectLst/>
                <a:latin typeface="sohne"/>
              </a:rPr>
              <a:t> command. This will show us the state of the container — Running, stopped, exited, etc. Every container also gets a CONTAINER_ID as we get for an image. The -a flag is used to list all the containers on the local machine.</a:t>
            </a:r>
          </a:p>
          <a:p>
            <a:endParaRPr lang="en-US" i="0" dirty="0">
              <a:solidFill>
                <a:srgbClr val="242424"/>
              </a:solidFill>
              <a:effectLst/>
              <a:latin typeface="sohne"/>
            </a:endParaRPr>
          </a:p>
          <a:p>
            <a:endParaRPr lang="en-US" i="0" dirty="0">
              <a:solidFill>
                <a:srgbClr val="242424"/>
              </a:solidFill>
              <a:effectLst/>
              <a:latin typeface="source-serif-pro"/>
            </a:endParaRPr>
          </a:p>
          <a:p>
            <a:pPr marL="112713" indent="-112713">
              <a:buFont typeface="Arial" panose="020B0604020202020204" pitchFamily="34" charset="0"/>
              <a:buChar char="•"/>
            </a:pPr>
            <a:endParaRPr lang="en-US" i="0" dirty="0">
              <a:solidFill>
                <a:srgbClr val="242424"/>
              </a:solidFill>
              <a:effectLst/>
              <a:latin typeface="source-serif-pro"/>
            </a:endParaRPr>
          </a:p>
          <a:p>
            <a:pPr marL="112713" indent="-112713">
              <a:buFont typeface="Arial" panose="020B0604020202020204" pitchFamily="34" charset="0"/>
              <a:buChar char="•"/>
            </a:pPr>
            <a:endParaRPr lang="en-US" i="0" dirty="0">
              <a:solidFill>
                <a:srgbClr val="242424"/>
              </a:solidFill>
              <a:effectLst/>
              <a:latin typeface="source-serif-pro"/>
            </a:endParaRPr>
          </a:p>
          <a:p>
            <a:endParaRPr lang="en-US" b="1" dirty="0"/>
          </a:p>
        </p:txBody>
      </p:sp>
      <p:sp>
        <p:nvSpPr>
          <p:cNvPr id="4" name="Text Placeholder 3">
            <a:extLst>
              <a:ext uri="{FF2B5EF4-FFF2-40B4-BE49-F238E27FC236}">
                <a16:creationId xmlns:a16="http://schemas.microsoft.com/office/drawing/2014/main" id="{63A7623E-2366-0745-CFB3-03ECAF1BDF79}"/>
              </a:ext>
            </a:extLst>
          </p:cNvPr>
          <p:cNvSpPr>
            <a:spLocks noGrp="1"/>
          </p:cNvSpPr>
          <p:nvPr>
            <p:ph type="body" sz="quarter" idx="13"/>
          </p:nvPr>
        </p:nvSpPr>
        <p:spPr/>
        <p:txBody>
          <a:bodyPr/>
          <a:lstStyle/>
          <a:p>
            <a:r>
              <a:rPr lang="en-US" dirty="0"/>
              <a:t>Basic commands</a:t>
            </a:r>
          </a:p>
        </p:txBody>
      </p:sp>
      <p:pic>
        <p:nvPicPr>
          <p:cNvPr id="12" name="Picture 11">
            <a:extLst>
              <a:ext uri="{FF2B5EF4-FFF2-40B4-BE49-F238E27FC236}">
                <a16:creationId xmlns:a16="http://schemas.microsoft.com/office/drawing/2014/main" id="{0D8E1D2B-336C-A8BE-F41B-F4FFA457454F}"/>
              </a:ext>
            </a:extLst>
          </p:cNvPr>
          <p:cNvPicPr>
            <a:picLocks noChangeAspect="1"/>
          </p:cNvPicPr>
          <p:nvPr/>
        </p:nvPicPr>
        <p:blipFill>
          <a:blip r:embed="rId2"/>
          <a:stretch>
            <a:fillRect/>
          </a:stretch>
        </p:blipFill>
        <p:spPr>
          <a:xfrm>
            <a:off x="6362701" y="1550285"/>
            <a:ext cx="4460542" cy="1330255"/>
          </a:xfrm>
          <a:prstGeom prst="rect">
            <a:avLst/>
          </a:prstGeom>
        </p:spPr>
      </p:pic>
      <p:pic>
        <p:nvPicPr>
          <p:cNvPr id="6" name="Picture 5">
            <a:extLst>
              <a:ext uri="{FF2B5EF4-FFF2-40B4-BE49-F238E27FC236}">
                <a16:creationId xmlns:a16="http://schemas.microsoft.com/office/drawing/2014/main" id="{56208CB0-E1BB-55D5-8160-068507A622C0}"/>
              </a:ext>
            </a:extLst>
          </p:cNvPr>
          <p:cNvPicPr>
            <a:picLocks noChangeAspect="1"/>
          </p:cNvPicPr>
          <p:nvPr/>
        </p:nvPicPr>
        <p:blipFill>
          <a:blip r:embed="rId3"/>
          <a:stretch>
            <a:fillRect/>
          </a:stretch>
        </p:blipFill>
        <p:spPr>
          <a:xfrm>
            <a:off x="504630" y="1554178"/>
            <a:ext cx="5362770" cy="1342536"/>
          </a:xfrm>
          <a:prstGeom prst="rect">
            <a:avLst/>
          </a:prstGeom>
        </p:spPr>
      </p:pic>
      <p:pic>
        <p:nvPicPr>
          <p:cNvPr id="19" name="Picture 18">
            <a:extLst>
              <a:ext uri="{FF2B5EF4-FFF2-40B4-BE49-F238E27FC236}">
                <a16:creationId xmlns:a16="http://schemas.microsoft.com/office/drawing/2014/main" id="{FF7FB853-7087-A24E-BF00-A05ED532D557}"/>
              </a:ext>
            </a:extLst>
          </p:cNvPr>
          <p:cNvPicPr>
            <a:picLocks noChangeAspect="1"/>
          </p:cNvPicPr>
          <p:nvPr/>
        </p:nvPicPr>
        <p:blipFill>
          <a:blip r:embed="rId4"/>
          <a:stretch>
            <a:fillRect/>
          </a:stretch>
        </p:blipFill>
        <p:spPr>
          <a:xfrm>
            <a:off x="495300" y="3315813"/>
            <a:ext cx="5372100" cy="892785"/>
          </a:xfrm>
          <a:prstGeom prst="rect">
            <a:avLst/>
          </a:prstGeom>
        </p:spPr>
      </p:pic>
      <p:pic>
        <p:nvPicPr>
          <p:cNvPr id="21" name="Picture 20">
            <a:extLst>
              <a:ext uri="{FF2B5EF4-FFF2-40B4-BE49-F238E27FC236}">
                <a16:creationId xmlns:a16="http://schemas.microsoft.com/office/drawing/2014/main" id="{B609F3D6-B7FA-E500-0A4B-0BE811232C8C}"/>
              </a:ext>
            </a:extLst>
          </p:cNvPr>
          <p:cNvPicPr>
            <a:picLocks noChangeAspect="1"/>
          </p:cNvPicPr>
          <p:nvPr/>
        </p:nvPicPr>
        <p:blipFill>
          <a:blip r:embed="rId5"/>
          <a:stretch>
            <a:fillRect/>
          </a:stretch>
        </p:blipFill>
        <p:spPr>
          <a:xfrm>
            <a:off x="504631" y="5144350"/>
            <a:ext cx="10318612" cy="938054"/>
          </a:xfrm>
          <a:prstGeom prst="rect">
            <a:avLst/>
          </a:prstGeom>
        </p:spPr>
      </p:pic>
      <p:pic>
        <p:nvPicPr>
          <p:cNvPr id="23" name="Picture 22">
            <a:extLst>
              <a:ext uri="{FF2B5EF4-FFF2-40B4-BE49-F238E27FC236}">
                <a16:creationId xmlns:a16="http://schemas.microsoft.com/office/drawing/2014/main" id="{8A943682-CDE9-5BA0-3145-E9630CDB7557}"/>
              </a:ext>
            </a:extLst>
          </p:cNvPr>
          <p:cNvPicPr>
            <a:picLocks noChangeAspect="1"/>
          </p:cNvPicPr>
          <p:nvPr/>
        </p:nvPicPr>
        <p:blipFill>
          <a:blip r:embed="rId6"/>
          <a:stretch>
            <a:fillRect/>
          </a:stretch>
        </p:blipFill>
        <p:spPr>
          <a:xfrm>
            <a:off x="6362701" y="3264937"/>
            <a:ext cx="4460542" cy="1263595"/>
          </a:xfrm>
          <a:prstGeom prst="rect">
            <a:avLst/>
          </a:prstGeom>
        </p:spPr>
      </p:pic>
    </p:spTree>
    <p:extLst>
      <p:ext uri="{BB962C8B-B14F-4D97-AF65-F5344CB8AC3E}">
        <p14:creationId xmlns:p14="http://schemas.microsoft.com/office/powerpoint/2010/main" val="2682369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172D5-8C09-C300-428C-DBD311DE28B4}"/>
              </a:ext>
            </a:extLst>
          </p:cNvPr>
          <p:cNvSpPr>
            <a:spLocks noGrp="1"/>
          </p:cNvSpPr>
          <p:nvPr>
            <p:ph type="title"/>
          </p:nvPr>
        </p:nvSpPr>
        <p:spPr/>
        <p:txBody>
          <a:bodyPr/>
          <a:lstStyle/>
          <a:p>
            <a:r>
              <a:rPr lang="en-US" dirty="0"/>
              <a:t>Docker CLI</a:t>
            </a:r>
          </a:p>
        </p:txBody>
      </p:sp>
      <p:sp>
        <p:nvSpPr>
          <p:cNvPr id="3" name="Content Placeholder 2">
            <a:extLst>
              <a:ext uri="{FF2B5EF4-FFF2-40B4-BE49-F238E27FC236}">
                <a16:creationId xmlns:a16="http://schemas.microsoft.com/office/drawing/2014/main" id="{7E48A0A8-A494-6D4B-C9F1-5819ED957DD8}"/>
              </a:ext>
            </a:extLst>
          </p:cNvPr>
          <p:cNvSpPr>
            <a:spLocks noGrp="1"/>
          </p:cNvSpPr>
          <p:nvPr>
            <p:ph idx="1"/>
          </p:nvPr>
        </p:nvSpPr>
        <p:spPr/>
        <p:txBody>
          <a:bodyPr/>
          <a:lstStyle/>
          <a:p>
            <a:pPr marL="112713" indent="-112713">
              <a:buFont typeface="Arial" panose="020B0604020202020204" pitchFamily="34" charset="0"/>
              <a:buChar char="•"/>
            </a:pPr>
            <a:r>
              <a:rPr lang="en-US" b="1" dirty="0"/>
              <a:t>docker stop</a:t>
            </a:r>
            <a:r>
              <a:rPr lang="en-US" b="1" i="0" dirty="0">
                <a:solidFill>
                  <a:srgbClr val="242424"/>
                </a:solidFill>
                <a:effectLst/>
                <a:latin typeface="sohne"/>
              </a:rPr>
              <a:t>: </a:t>
            </a:r>
            <a:r>
              <a:rPr lang="en-US" b="0" i="0" dirty="0">
                <a:solidFill>
                  <a:srgbClr val="242424"/>
                </a:solidFill>
                <a:effectLst/>
                <a:latin typeface="source-serif-pro"/>
              </a:rPr>
              <a:t>We will now stop our running container. We will pass the CONTAINER_ID to stop the container. The container goes into an EXITED state after it is stopped.</a:t>
            </a:r>
            <a:endParaRPr lang="en-US" dirty="0">
              <a:solidFill>
                <a:srgbClr val="242424"/>
              </a:solidFill>
              <a:latin typeface="source-serif-pro"/>
            </a:endParaRPr>
          </a:p>
          <a:p>
            <a:pPr marL="112713" indent="-112713">
              <a:buFont typeface="Arial" panose="020B0604020202020204" pitchFamily="34" charset="0"/>
              <a:buChar char="•"/>
            </a:pPr>
            <a:endParaRPr lang="en-US" b="1" i="0" dirty="0">
              <a:solidFill>
                <a:srgbClr val="242424"/>
              </a:solidFill>
              <a:effectLst/>
              <a:latin typeface="source-serif-pro"/>
            </a:endParaRPr>
          </a:p>
          <a:p>
            <a:pPr marL="112713" indent="-112713">
              <a:buFont typeface="Arial" panose="020B0604020202020204" pitchFamily="34" charset="0"/>
              <a:buChar char="•"/>
            </a:pPr>
            <a:endParaRPr lang="en-US" b="1" dirty="0">
              <a:solidFill>
                <a:srgbClr val="242424"/>
              </a:solidFill>
              <a:latin typeface="source-serif-pro"/>
            </a:endParaRPr>
          </a:p>
          <a:p>
            <a:pPr marL="112713" indent="-112713">
              <a:buFont typeface="Arial" panose="020B0604020202020204" pitchFamily="34" charset="0"/>
              <a:buChar char="•"/>
            </a:pPr>
            <a:endParaRPr lang="en-US" b="1" i="0" dirty="0">
              <a:solidFill>
                <a:srgbClr val="242424"/>
              </a:solidFill>
              <a:effectLst/>
              <a:latin typeface="source-serif-pro"/>
            </a:endParaRPr>
          </a:p>
          <a:p>
            <a:pPr marL="112713" indent="-112713">
              <a:buFont typeface="Arial" panose="020B0604020202020204" pitchFamily="34" charset="0"/>
              <a:buChar char="•"/>
            </a:pPr>
            <a:endParaRPr lang="en-US" b="1" dirty="0">
              <a:solidFill>
                <a:srgbClr val="242424"/>
              </a:solidFill>
              <a:latin typeface="source-serif-pro"/>
            </a:endParaRPr>
          </a:p>
          <a:p>
            <a:pPr marL="112713" indent="-112713">
              <a:buFont typeface="Arial" panose="020B0604020202020204" pitchFamily="34" charset="0"/>
              <a:buChar char="•"/>
            </a:pPr>
            <a:endParaRPr lang="en-US" b="1" i="0" dirty="0">
              <a:solidFill>
                <a:srgbClr val="242424"/>
              </a:solidFill>
              <a:effectLst/>
              <a:latin typeface="source-serif-pro"/>
            </a:endParaRPr>
          </a:p>
          <a:p>
            <a:pPr marL="112713" indent="-112713">
              <a:buFont typeface="Arial" panose="020B0604020202020204" pitchFamily="34" charset="0"/>
              <a:buChar char="•"/>
            </a:pPr>
            <a:endParaRPr lang="en-US" b="1" dirty="0">
              <a:solidFill>
                <a:srgbClr val="242424"/>
              </a:solidFill>
              <a:latin typeface="source-serif-pro"/>
            </a:endParaRPr>
          </a:p>
          <a:p>
            <a:pPr marL="112713" indent="-112713">
              <a:buFont typeface="Arial" panose="020B0604020202020204" pitchFamily="34" charset="0"/>
              <a:buChar char="•"/>
            </a:pPr>
            <a:endParaRPr lang="en-US" b="1" i="0" dirty="0">
              <a:solidFill>
                <a:srgbClr val="242424"/>
              </a:solidFill>
              <a:effectLst/>
              <a:latin typeface="source-serif-pro"/>
            </a:endParaRPr>
          </a:p>
          <a:p>
            <a:pPr marL="112713" indent="-112713">
              <a:buFont typeface="Arial" panose="020B0604020202020204" pitchFamily="34" charset="0"/>
              <a:buChar char="•"/>
            </a:pPr>
            <a:r>
              <a:rPr lang="en-US" b="1" i="0" dirty="0">
                <a:solidFill>
                  <a:srgbClr val="242424"/>
                </a:solidFill>
                <a:effectLst/>
                <a:latin typeface="sohne"/>
              </a:rPr>
              <a:t>docker exec:</a:t>
            </a:r>
            <a:r>
              <a:rPr lang="en-US" i="0" dirty="0">
                <a:solidFill>
                  <a:srgbClr val="242424"/>
                </a:solidFill>
                <a:effectLst/>
                <a:latin typeface="sohne"/>
              </a:rPr>
              <a:t> We can get inside a docker container and access the terminal of the container using the exec command. The -it command states we will use interactive mode to connect to the bash shell of the container.</a:t>
            </a:r>
          </a:p>
          <a:p>
            <a:endParaRPr lang="en-US" i="0" dirty="0">
              <a:solidFill>
                <a:srgbClr val="242424"/>
              </a:solidFill>
              <a:effectLst/>
              <a:latin typeface="source-serif-pro"/>
            </a:endParaRPr>
          </a:p>
          <a:p>
            <a:pPr marL="112713" indent="-112713">
              <a:buFont typeface="Arial" panose="020B0604020202020204" pitchFamily="34" charset="0"/>
              <a:buChar char="•"/>
            </a:pPr>
            <a:endParaRPr lang="en-US" i="0" dirty="0">
              <a:solidFill>
                <a:srgbClr val="242424"/>
              </a:solidFill>
              <a:effectLst/>
              <a:latin typeface="source-serif-pro"/>
            </a:endParaRPr>
          </a:p>
          <a:p>
            <a:pPr marL="112713" indent="-112713">
              <a:buFont typeface="Arial" panose="020B0604020202020204" pitchFamily="34" charset="0"/>
              <a:buChar char="•"/>
            </a:pPr>
            <a:endParaRPr lang="en-US" i="0" dirty="0">
              <a:solidFill>
                <a:srgbClr val="242424"/>
              </a:solidFill>
              <a:effectLst/>
              <a:latin typeface="source-serif-pro"/>
            </a:endParaRPr>
          </a:p>
          <a:p>
            <a:endParaRPr lang="en-US" b="1" dirty="0"/>
          </a:p>
        </p:txBody>
      </p:sp>
      <p:sp>
        <p:nvSpPr>
          <p:cNvPr id="4" name="Text Placeholder 3">
            <a:extLst>
              <a:ext uri="{FF2B5EF4-FFF2-40B4-BE49-F238E27FC236}">
                <a16:creationId xmlns:a16="http://schemas.microsoft.com/office/drawing/2014/main" id="{63A7623E-2366-0745-CFB3-03ECAF1BDF79}"/>
              </a:ext>
            </a:extLst>
          </p:cNvPr>
          <p:cNvSpPr>
            <a:spLocks noGrp="1"/>
          </p:cNvSpPr>
          <p:nvPr>
            <p:ph type="body" sz="quarter" idx="13"/>
          </p:nvPr>
        </p:nvSpPr>
        <p:spPr/>
        <p:txBody>
          <a:bodyPr/>
          <a:lstStyle/>
          <a:p>
            <a:r>
              <a:rPr lang="en-US" dirty="0"/>
              <a:t>Basic commands</a:t>
            </a:r>
          </a:p>
        </p:txBody>
      </p:sp>
      <p:pic>
        <p:nvPicPr>
          <p:cNvPr id="9" name="Picture 8">
            <a:extLst>
              <a:ext uri="{FF2B5EF4-FFF2-40B4-BE49-F238E27FC236}">
                <a16:creationId xmlns:a16="http://schemas.microsoft.com/office/drawing/2014/main" id="{151A3F0C-2664-2C81-76E5-82E3B9B46D0A}"/>
              </a:ext>
            </a:extLst>
          </p:cNvPr>
          <p:cNvPicPr>
            <a:picLocks noChangeAspect="1"/>
          </p:cNvPicPr>
          <p:nvPr/>
        </p:nvPicPr>
        <p:blipFill>
          <a:blip r:embed="rId2"/>
          <a:stretch>
            <a:fillRect/>
          </a:stretch>
        </p:blipFill>
        <p:spPr>
          <a:xfrm>
            <a:off x="5943602" y="1392144"/>
            <a:ext cx="5867398" cy="2021578"/>
          </a:xfrm>
          <a:prstGeom prst="rect">
            <a:avLst/>
          </a:prstGeom>
        </p:spPr>
      </p:pic>
      <p:pic>
        <p:nvPicPr>
          <p:cNvPr id="11" name="Picture 10">
            <a:extLst>
              <a:ext uri="{FF2B5EF4-FFF2-40B4-BE49-F238E27FC236}">
                <a16:creationId xmlns:a16="http://schemas.microsoft.com/office/drawing/2014/main" id="{1FF88B7A-2172-78EA-706D-86AFC9E95457}"/>
              </a:ext>
            </a:extLst>
          </p:cNvPr>
          <p:cNvPicPr>
            <a:picLocks noChangeAspect="1"/>
          </p:cNvPicPr>
          <p:nvPr/>
        </p:nvPicPr>
        <p:blipFill>
          <a:blip r:embed="rId3"/>
          <a:stretch>
            <a:fillRect/>
          </a:stretch>
        </p:blipFill>
        <p:spPr>
          <a:xfrm>
            <a:off x="495299" y="1392143"/>
            <a:ext cx="5396819" cy="903187"/>
          </a:xfrm>
          <a:prstGeom prst="rect">
            <a:avLst/>
          </a:prstGeom>
        </p:spPr>
      </p:pic>
      <p:pic>
        <p:nvPicPr>
          <p:cNvPr id="8" name="Picture 7">
            <a:extLst>
              <a:ext uri="{FF2B5EF4-FFF2-40B4-BE49-F238E27FC236}">
                <a16:creationId xmlns:a16="http://schemas.microsoft.com/office/drawing/2014/main" id="{73A21BC5-CBB0-9760-97F9-C159611F1C87}"/>
              </a:ext>
            </a:extLst>
          </p:cNvPr>
          <p:cNvPicPr>
            <a:picLocks noChangeAspect="1"/>
          </p:cNvPicPr>
          <p:nvPr/>
        </p:nvPicPr>
        <p:blipFill>
          <a:blip r:embed="rId4"/>
          <a:stretch>
            <a:fillRect/>
          </a:stretch>
        </p:blipFill>
        <p:spPr>
          <a:xfrm>
            <a:off x="6096000" y="3832821"/>
            <a:ext cx="5685384" cy="1737555"/>
          </a:xfrm>
          <a:prstGeom prst="rect">
            <a:avLst/>
          </a:prstGeom>
        </p:spPr>
      </p:pic>
      <p:pic>
        <p:nvPicPr>
          <p:cNvPr id="33" name="Picture 32">
            <a:extLst>
              <a:ext uri="{FF2B5EF4-FFF2-40B4-BE49-F238E27FC236}">
                <a16:creationId xmlns:a16="http://schemas.microsoft.com/office/drawing/2014/main" id="{2ED51F33-3D22-871D-6C6E-BFCFCC5E7FFE}"/>
              </a:ext>
            </a:extLst>
          </p:cNvPr>
          <p:cNvPicPr>
            <a:picLocks noChangeAspect="1"/>
          </p:cNvPicPr>
          <p:nvPr/>
        </p:nvPicPr>
        <p:blipFill>
          <a:blip r:embed="rId5"/>
          <a:srcRect r="8243"/>
          <a:stretch/>
        </p:blipFill>
        <p:spPr>
          <a:xfrm>
            <a:off x="410616" y="3832821"/>
            <a:ext cx="5456784" cy="1412832"/>
          </a:xfrm>
          <a:prstGeom prst="rect">
            <a:avLst/>
          </a:prstGeom>
        </p:spPr>
      </p:pic>
    </p:spTree>
    <p:extLst>
      <p:ext uri="{BB962C8B-B14F-4D97-AF65-F5344CB8AC3E}">
        <p14:creationId xmlns:p14="http://schemas.microsoft.com/office/powerpoint/2010/main" val="173927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172D5-8C09-C300-428C-DBD311DE28B4}"/>
              </a:ext>
            </a:extLst>
          </p:cNvPr>
          <p:cNvSpPr>
            <a:spLocks noGrp="1"/>
          </p:cNvSpPr>
          <p:nvPr>
            <p:ph type="title"/>
          </p:nvPr>
        </p:nvSpPr>
        <p:spPr/>
        <p:txBody>
          <a:bodyPr/>
          <a:lstStyle/>
          <a:p>
            <a:r>
              <a:rPr lang="en-US" dirty="0"/>
              <a:t>Docker CLI</a:t>
            </a:r>
          </a:p>
        </p:txBody>
      </p:sp>
      <p:sp>
        <p:nvSpPr>
          <p:cNvPr id="3" name="Content Placeholder 2">
            <a:extLst>
              <a:ext uri="{FF2B5EF4-FFF2-40B4-BE49-F238E27FC236}">
                <a16:creationId xmlns:a16="http://schemas.microsoft.com/office/drawing/2014/main" id="{7E48A0A8-A494-6D4B-C9F1-5819ED957DD8}"/>
              </a:ext>
            </a:extLst>
          </p:cNvPr>
          <p:cNvSpPr>
            <a:spLocks noGrp="1"/>
          </p:cNvSpPr>
          <p:nvPr>
            <p:ph idx="1"/>
          </p:nvPr>
        </p:nvSpPr>
        <p:spPr/>
        <p:txBody>
          <a:bodyPr/>
          <a:lstStyle/>
          <a:p>
            <a:pPr marL="112713" indent="-112713">
              <a:buFont typeface="Arial" panose="020B0604020202020204" pitchFamily="34" charset="0"/>
              <a:buChar char="•"/>
            </a:pPr>
            <a:r>
              <a:rPr lang="en-US" b="1" i="0" dirty="0">
                <a:solidFill>
                  <a:srgbClr val="242424"/>
                </a:solidFill>
                <a:effectLst/>
                <a:latin typeface="source-serif-pro"/>
              </a:rPr>
              <a:t>docker run (as a daemon): </a:t>
            </a:r>
            <a:r>
              <a:rPr lang="en-US" i="0" dirty="0">
                <a:solidFill>
                  <a:srgbClr val="242424"/>
                </a:solidFill>
                <a:effectLst/>
                <a:latin typeface="source-serif-pro"/>
              </a:rPr>
              <a:t>We can run a container in the background as a daemon using the -d flag. This will make the container run in the background. On running the docker </a:t>
            </a:r>
            <a:r>
              <a:rPr lang="en-US" i="0" dirty="0" err="1">
                <a:solidFill>
                  <a:srgbClr val="242424"/>
                </a:solidFill>
                <a:effectLst/>
                <a:latin typeface="source-serif-pro"/>
              </a:rPr>
              <a:t>ps</a:t>
            </a:r>
            <a:r>
              <a:rPr lang="en-US" i="0" dirty="0">
                <a:solidFill>
                  <a:srgbClr val="242424"/>
                </a:solidFill>
                <a:effectLst/>
                <a:latin typeface="source-serif-pro"/>
              </a:rPr>
              <a:t> command we can see the container as up and running.</a:t>
            </a:r>
            <a:endParaRPr lang="en-US" dirty="0">
              <a:solidFill>
                <a:srgbClr val="242424"/>
              </a:solidFill>
              <a:latin typeface="source-serif-pro"/>
            </a:endParaRPr>
          </a:p>
          <a:p>
            <a:pPr marL="112713" indent="-112713">
              <a:buFont typeface="Arial" panose="020B0604020202020204" pitchFamily="34" charset="0"/>
              <a:buChar char="•"/>
            </a:pPr>
            <a:endParaRPr lang="en-US" i="0" dirty="0">
              <a:solidFill>
                <a:srgbClr val="242424"/>
              </a:solidFill>
              <a:effectLst/>
              <a:latin typeface="source-serif-pro"/>
            </a:endParaRPr>
          </a:p>
          <a:p>
            <a:pPr marL="112713" indent="-112713">
              <a:buFont typeface="Arial" panose="020B0604020202020204" pitchFamily="34" charset="0"/>
              <a:buChar char="•"/>
            </a:pPr>
            <a:endParaRPr lang="en-US" dirty="0">
              <a:solidFill>
                <a:srgbClr val="242424"/>
              </a:solidFill>
              <a:latin typeface="source-serif-pro"/>
            </a:endParaRPr>
          </a:p>
          <a:p>
            <a:pPr marL="112713" indent="-112713">
              <a:buFont typeface="Arial" panose="020B0604020202020204" pitchFamily="34" charset="0"/>
              <a:buChar char="•"/>
            </a:pPr>
            <a:endParaRPr lang="en-US" i="0" dirty="0">
              <a:solidFill>
                <a:srgbClr val="242424"/>
              </a:solidFill>
              <a:effectLst/>
              <a:latin typeface="source-serif-pro"/>
            </a:endParaRPr>
          </a:p>
          <a:p>
            <a:pPr marL="112713" indent="-112713">
              <a:buFont typeface="Arial" panose="020B0604020202020204" pitchFamily="34" charset="0"/>
              <a:buChar char="•"/>
            </a:pPr>
            <a:endParaRPr lang="en-US" b="1" i="0" dirty="0">
              <a:solidFill>
                <a:srgbClr val="242424"/>
              </a:solidFill>
              <a:effectLst/>
              <a:latin typeface="sohne"/>
            </a:endParaRPr>
          </a:p>
          <a:p>
            <a:pPr marL="112713" indent="-112713">
              <a:buFont typeface="Arial" panose="020B0604020202020204" pitchFamily="34" charset="0"/>
              <a:buChar char="•"/>
            </a:pPr>
            <a:r>
              <a:rPr lang="en-US" b="1" i="0" dirty="0">
                <a:solidFill>
                  <a:srgbClr val="242424"/>
                </a:solidFill>
                <a:effectLst/>
                <a:latin typeface="sohne"/>
              </a:rPr>
              <a:t>docker rm:</a:t>
            </a:r>
            <a:r>
              <a:rPr lang="en-US" i="0" dirty="0">
                <a:solidFill>
                  <a:srgbClr val="242424"/>
                </a:solidFill>
                <a:effectLst/>
                <a:latin typeface="sohne"/>
              </a:rPr>
              <a:t> To remove containers we need to stop them first and then remove those. A running container cannot be removed on the fly. It should be stopped. Below is an example of the same.</a:t>
            </a:r>
          </a:p>
          <a:p>
            <a:pPr marL="112713" indent="-112713">
              <a:buFont typeface="Arial" panose="020B0604020202020204" pitchFamily="34" charset="0"/>
              <a:buChar char="•"/>
            </a:pPr>
            <a:endParaRPr lang="en-US" dirty="0">
              <a:solidFill>
                <a:srgbClr val="242424"/>
              </a:solidFill>
              <a:latin typeface="sohne"/>
            </a:endParaRPr>
          </a:p>
          <a:p>
            <a:pPr marL="112713" indent="-112713">
              <a:buFont typeface="Arial" panose="020B0604020202020204" pitchFamily="34" charset="0"/>
              <a:buChar char="•"/>
            </a:pPr>
            <a:endParaRPr lang="en-US" i="0" dirty="0">
              <a:solidFill>
                <a:srgbClr val="242424"/>
              </a:solidFill>
              <a:effectLst/>
              <a:latin typeface="sohne"/>
            </a:endParaRPr>
          </a:p>
          <a:p>
            <a:pPr marL="112713" indent="-112713">
              <a:buFont typeface="Arial" panose="020B0604020202020204" pitchFamily="34" charset="0"/>
              <a:buChar char="•"/>
            </a:pPr>
            <a:endParaRPr lang="en-US" dirty="0">
              <a:solidFill>
                <a:srgbClr val="242424"/>
              </a:solidFill>
              <a:latin typeface="sohne"/>
            </a:endParaRPr>
          </a:p>
          <a:p>
            <a:pPr marL="112713" indent="-112713">
              <a:buFont typeface="Arial" panose="020B0604020202020204" pitchFamily="34" charset="0"/>
              <a:buChar char="•"/>
            </a:pPr>
            <a:endParaRPr lang="en-US" i="0" dirty="0">
              <a:solidFill>
                <a:srgbClr val="242424"/>
              </a:solidFill>
              <a:effectLst/>
              <a:latin typeface="sohne"/>
            </a:endParaRPr>
          </a:p>
          <a:p>
            <a:pPr marL="112713" indent="-112713">
              <a:buFont typeface="Arial" panose="020B0604020202020204" pitchFamily="34" charset="0"/>
              <a:buChar char="•"/>
            </a:pPr>
            <a:r>
              <a:rPr lang="en-US" b="1" i="0" dirty="0">
                <a:solidFill>
                  <a:srgbClr val="242424"/>
                </a:solidFill>
                <a:effectLst/>
                <a:latin typeface="sohne"/>
              </a:rPr>
              <a:t>docker </a:t>
            </a:r>
            <a:r>
              <a:rPr lang="en-US" b="1" i="0" dirty="0" err="1">
                <a:solidFill>
                  <a:srgbClr val="242424"/>
                </a:solidFill>
                <a:effectLst/>
                <a:latin typeface="sohne"/>
              </a:rPr>
              <a:t>rmi</a:t>
            </a:r>
            <a:r>
              <a:rPr lang="en-US" b="1" i="0" dirty="0">
                <a:solidFill>
                  <a:srgbClr val="242424"/>
                </a:solidFill>
                <a:effectLst/>
                <a:latin typeface="sohne"/>
              </a:rPr>
              <a:t>: </a:t>
            </a:r>
            <a:r>
              <a:rPr lang="en-US" b="0" i="0" dirty="0">
                <a:solidFill>
                  <a:srgbClr val="242424"/>
                </a:solidFill>
                <a:effectLst/>
                <a:latin typeface="source-serif-pro"/>
              </a:rPr>
              <a:t>To remove the docker image from the local we use the docker </a:t>
            </a:r>
            <a:r>
              <a:rPr lang="en-US" b="0" i="0" dirty="0" err="1">
                <a:solidFill>
                  <a:srgbClr val="242424"/>
                </a:solidFill>
                <a:effectLst/>
                <a:latin typeface="source-serif-pro"/>
              </a:rPr>
              <a:t>rmi</a:t>
            </a:r>
            <a:r>
              <a:rPr lang="en-US" b="0" i="0" dirty="0">
                <a:solidFill>
                  <a:srgbClr val="242424"/>
                </a:solidFill>
                <a:effectLst/>
                <a:latin typeface="source-serif-pro"/>
              </a:rPr>
              <a:t> command. Again, this comes with the restriction that if a container is used referring to the image, the image cannot be removed. </a:t>
            </a:r>
            <a:endParaRPr lang="en-US" b="1" i="0" dirty="0">
              <a:solidFill>
                <a:srgbClr val="242424"/>
              </a:solidFill>
              <a:effectLst/>
              <a:latin typeface="sohne"/>
            </a:endParaRPr>
          </a:p>
          <a:p>
            <a:endParaRPr lang="en-US" i="0" dirty="0">
              <a:solidFill>
                <a:srgbClr val="242424"/>
              </a:solidFill>
              <a:effectLst/>
              <a:latin typeface="sohne"/>
            </a:endParaRPr>
          </a:p>
          <a:p>
            <a:pPr marL="112713" indent="-112713">
              <a:buFont typeface="Arial" panose="020B0604020202020204" pitchFamily="34" charset="0"/>
              <a:buChar char="•"/>
            </a:pPr>
            <a:endParaRPr lang="en-US" i="0" dirty="0">
              <a:solidFill>
                <a:srgbClr val="242424"/>
              </a:solidFill>
              <a:effectLst/>
              <a:latin typeface="source-serif-pro"/>
            </a:endParaRPr>
          </a:p>
          <a:p>
            <a:pPr marL="112713" indent="-112713">
              <a:buFont typeface="Arial" panose="020B0604020202020204" pitchFamily="34" charset="0"/>
              <a:buChar char="•"/>
            </a:pPr>
            <a:endParaRPr lang="en-US" i="0" dirty="0">
              <a:solidFill>
                <a:srgbClr val="242424"/>
              </a:solidFill>
              <a:effectLst/>
              <a:latin typeface="source-serif-pro"/>
            </a:endParaRPr>
          </a:p>
          <a:p>
            <a:pPr marL="112713" indent="-112713">
              <a:buFont typeface="Arial" panose="020B0604020202020204" pitchFamily="34" charset="0"/>
              <a:buChar char="•"/>
            </a:pPr>
            <a:endParaRPr lang="en-US" i="0" dirty="0">
              <a:solidFill>
                <a:srgbClr val="242424"/>
              </a:solidFill>
              <a:effectLst/>
              <a:latin typeface="source-serif-pro"/>
            </a:endParaRPr>
          </a:p>
          <a:p>
            <a:endParaRPr lang="en-US" b="1" dirty="0"/>
          </a:p>
        </p:txBody>
      </p:sp>
      <p:sp>
        <p:nvSpPr>
          <p:cNvPr id="4" name="Text Placeholder 3">
            <a:extLst>
              <a:ext uri="{FF2B5EF4-FFF2-40B4-BE49-F238E27FC236}">
                <a16:creationId xmlns:a16="http://schemas.microsoft.com/office/drawing/2014/main" id="{63A7623E-2366-0745-CFB3-03ECAF1BDF79}"/>
              </a:ext>
            </a:extLst>
          </p:cNvPr>
          <p:cNvSpPr>
            <a:spLocks noGrp="1"/>
          </p:cNvSpPr>
          <p:nvPr>
            <p:ph type="body" sz="quarter" idx="13"/>
          </p:nvPr>
        </p:nvSpPr>
        <p:spPr/>
        <p:txBody>
          <a:bodyPr/>
          <a:lstStyle/>
          <a:p>
            <a:r>
              <a:rPr lang="en-US" dirty="0"/>
              <a:t>Basic commands</a:t>
            </a:r>
          </a:p>
        </p:txBody>
      </p:sp>
      <p:pic>
        <p:nvPicPr>
          <p:cNvPr id="14" name="Picture 13">
            <a:extLst>
              <a:ext uri="{FF2B5EF4-FFF2-40B4-BE49-F238E27FC236}">
                <a16:creationId xmlns:a16="http://schemas.microsoft.com/office/drawing/2014/main" id="{B54197EA-00FD-FE66-80F0-5245DDB8DBC7}"/>
              </a:ext>
            </a:extLst>
          </p:cNvPr>
          <p:cNvPicPr>
            <a:picLocks noChangeAspect="1"/>
          </p:cNvPicPr>
          <p:nvPr/>
        </p:nvPicPr>
        <p:blipFill>
          <a:blip r:embed="rId2"/>
          <a:srcRect r="36779"/>
          <a:stretch/>
        </p:blipFill>
        <p:spPr>
          <a:xfrm>
            <a:off x="495299" y="1562100"/>
            <a:ext cx="5372101" cy="910512"/>
          </a:xfrm>
          <a:prstGeom prst="rect">
            <a:avLst/>
          </a:prstGeom>
        </p:spPr>
      </p:pic>
      <p:pic>
        <p:nvPicPr>
          <p:cNvPr id="16" name="Picture 15">
            <a:extLst>
              <a:ext uri="{FF2B5EF4-FFF2-40B4-BE49-F238E27FC236}">
                <a16:creationId xmlns:a16="http://schemas.microsoft.com/office/drawing/2014/main" id="{BDD4B8D7-6B29-8624-2623-5AC871A6BEB9}"/>
              </a:ext>
            </a:extLst>
          </p:cNvPr>
          <p:cNvPicPr>
            <a:picLocks noChangeAspect="1"/>
          </p:cNvPicPr>
          <p:nvPr/>
        </p:nvPicPr>
        <p:blipFill>
          <a:blip r:embed="rId3"/>
          <a:stretch>
            <a:fillRect/>
          </a:stretch>
        </p:blipFill>
        <p:spPr>
          <a:xfrm>
            <a:off x="495301" y="3135087"/>
            <a:ext cx="5372099" cy="955120"/>
          </a:xfrm>
          <a:prstGeom prst="rect">
            <a:avLst/>
          </a:prstGeom>
        </p:spPr>
      </p:pic>
      <p:pic>
        <p:nvPicPr>
          <p:cNvPr id="22" name="Picture 21">
            <a:extLst>
              <a:ext uri="{FF2B5EF4-FFF2-40B4-BE49-F238E27FC236}">
                <a16:creationId xmlns:a16="http://schemas.microsoft.com/office/drawing/2014/main" id="{3CF1791E-A1E2-35E6-76DB-035CAD3FFF96}"/>
              </a:ext>
            </a:extLst>
          </p:cNvPr>
          <p:cNvPicPr>
            <a:picLocks noChangeAspect="1"/>
          </p:cNvPicPr>
          <p:nvPr/>
        </p:nvPicPr>
        <p:blipFill>
          <a:blip r:embed="rId4"/>
          <a:srcRect r="22891"/>
          <a:stretch/>
        </p:blipFill>
        <p:spPr>
          <a:xfrm>
            <a:off x="495299" y="4737600"/>
            <a:ext cx="5372101" cy="1434600"/>
          </a:xfrm>
          <a:prstGeom prst="rect">
            <a:avLst/>
          </a:prstGeom>
        </p:spPr>
      </p:pic>
      <p:pic>
        <p:nvPicPr>
          <p:cNvPr id="25" name="Picture 24">
            <a:extLst>
              <a:ext uri="{FF2B5EF4-FFF2-40B4-BE49-F238E27FC236}">
                <a16:creationId xmlns:a16="http://schemas.microsoft.com/office/drawing/2014/main" id="{AFAEFFF7-F5D7-3BB5-C45F-8C4BD3681133}"/>
              </a:ext>
            </a:extLst>
          </p:cNvPr>
          <p:cNvPicPr>
            <a:picLocks noChangeAspect="1"/>
          </p:cNvPicPr>
          <p:nvPr/>
        </p:nvPicPr>
        <p:blipFill>
          <a:blip r:embed="rId5"/>
          <a:stretch>
            <a:fillRect/>
          </a:stretch>
        </p:blipFill>
        <p:spPr>
          <a:xfrm>
            <a:off x="6362700" y="4681520"/>
            <a:ext cx="4592813" cy="1490680"/>
          </a:xfrm>
          <a:prstGeom prst="rect">
            <a:avLst/>
          </a:prstGeom>
        </p:spPr>
      </p:pic>
    </p:spTree>
    <p:extLst>
      <p:ext uri="{BB962C8B-B14F-4D97-AF65-F5344CB8AC3E}">
        <p14:creationId xmlns:p14="http://schemas.microsoft.com/office/powerpoint/2010/main" val="27371167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172D5-8C09-C300-428C-DBD311DE28B4}"/>
              </a:ext>
            </a:extLst>
          </p:cNvPr>
          <p:cNvSpPr>
            <a:spLocks noGrp="1"/>
          </p:cNvSpPr>
          <p:nvPr>
            <p:ph type="title"/>
          </p:nvPr>
        </p:nvSpPr>
        <p:spPr/>
        <p:txBody>
          <a:bodyPr/>
          <a:lstStyle/>
          <a:p>
            <a:r>
              <a:rPr lang="en-US" dirty="0"/>
              <a:t>Docker CLI</a:t>
            </a:r>
          </a:p>
        </p:txBody>
      </p:sp>
      <p:sp>
        <p:nvSpPr>
          <p:cNvPr id="3" name="Content Placeholder 2">
            <a:extLst>
              <a:ext uri="{FF2B5EF4-FFF2-40B4-BE49-F238E27FC236}">
                <a16:creationId xmlns:a16="http://schemas.microsoft.com/office/drawing/2014/main" id="{7E48A0A8-A494-6D4B-C9F1-5819ED957DD8}"/>
              </a:ext>
            </a:extLst>
          </p:cNvPr>
          <p:cNvSpPr>
            <a:spLocks noGrp="1"/>
          </p:cNvSpPr>
          <p:nvPr>
            <p:ph idx="1"/>
          </p:nvPr>
        </p:nvSpPr>
        <p:spPr/>
        <p:txBody>
          <a:bodyPr/>
          <a:lstStyle/>
          <a:p>
            <a:pPr marL="112713" indent="-112713">
              <a:buFont typeface="Arial" panose="020B0604020202020204" pitchFamily="34" charset="0"/>
              <a:buChar char="•"/>
            </a:pPr>
            <a:r>
              <a:rPr lang="en-US" b="1" i="0" dirty="0">
                <a:solidFill>
                  <a:srgbClr val="242424"/>
                </a:solidFill>
                <a:effectLst/>
                <a:latin typeface="source-serif-pro"/>
              </a:rPr>
              <a:t>docker run (port mapping): </a:t>
            </a:r>
            <a:r>
              <a:rPr lang="en-US" i="0" dirty="0">
                <a:solidFill>
                  <a:srgbClr val="242424"/>
                </a:solidFill>
                <a:effectLst/>
                <a:latin typeface="source-serif-pro"/>
              </a:rPr>
              <a:t>There is a requirement where want to run the application externally on some port. Say, in our example the .NET Core Application container runs on TCP port 8080 (HTTP). We want this .NET Core Application container to run on port 8000 for some application purposes. In that case, we should be able to run the container on port 8000 of our local machine and map that to container port 8080. The -p flag helps us in port forwarding.</a:t>
            </a:r>
          </a:p>
          <a:p>
            <a:pPr marL="112713" indent="-112713">
              <a:buFont typeface="Arial" panose="020B0604020202020204" pitchFamily="34" charset="0"/>
              <a:buChar char="•"/>
            </a:pPr>
            <a:endParaRPr lang="en-US" i="0" dirty="0">
              <a:solidFill>
                <a:srgbClr val="242424"/>
              </a:solidFill>
              <a:effectLst/>
              <a:latin typeface="source-serif-pro"/>
            </a:endParaRPr>
          </a:p>
          <a:p>
            <a:pPr marL="112713" indent="-112713">
              <a:buFont typeface="Arial" panose="020B0604020202020204" pitchFamily="34" charset="0"/>
              <a:buChar char="•"/>
            </a:pPr>
            <a:endParaRPr lang="en-US" dirty="0">
              <a:solidFill>
                <a:srgbClr val="242424"/>
              </a:solidFill>
              <a:latin typeface="source-serif-pro"/>
            </a:endParaRPr>
          </a:p>
          <a:p>
            <a:pPr marL="112713" indent="-112713">
              <a:buFont typeface="Arial" panose="020B0604020202020204" pitchFamily="34" charset="0"/>
              <a:buChar char="•"/>
            </a:pPr>
            <a:endParaRPr lang="en-US" i="0" dirty="0">
              <a:solidFill>
                <a:srgbClr val="242424"/>
              </a:solidFill>
              <a:effectLst/>
              <a:latin typeface="source-serif-pro"/>
            </a:endParaRPr>
          </a:p>
          <a:p>
            <a:endParaRPr lang="en-US" i="0" dirty="0">
              <a:solidFill>
                <a:srgbClr val="242424"/>
              </a:solidFill>
              <a:effectLst/>
              <a:latin typeface="sohne"/>
            </a:endParaRPr>
          </a:p>
          <a:p>
            <a:pPr marL="112713" indent="-112713">
              <a:buFont typeface="Arial" panose="020B0604020202020204" pitchFamily="34" charset="0"/>
              <a:buChar char="•"/>
            </a:pPr>
            <a:endParaRPr lang="en-US" i="0" dirty="0">
              <a:solidFill>
                <a:srgbClr val="242424"/>
              </a:solidFill>
              <a:effectLst/>
              <a:latin typeface="source-serif-pro"/>
            </a:endParaRPr>
          </a:p>
          <a:p>
            <a:pPr marL="112713" indent="-112713">
              <a:buFont typeface="Arial" panose="020B0604020202020204" pitchFamily="34" charset="0"/>
              <a:buChar char="•"/>
            </a:pPr>
            <a:endParaRPr lang="en-US" i="0" dirty="0">
              <a:solidFill>
                <a:srgbClr val="242424"/>
              </a:solidFill>
              <a:effectLst/>
              <a:latin typeface="source-serif-pro"/>
            </a:endParaRPr>
          </a:p>
          <a:p>
            <a:pPr marL="112713" indent="-112713">
              <a:buFont typeface="Arial" panose="020B0604020202020204" pitchFamily="34" charset="0"/>
              <a:buChar char="•"/>
            </a:pPr>
            <a:endParaRPr lang="en-US" i="0" dirty="0">
              <a:solidFill>
                <a:srgbClr val="242424"/>
              </a:solidFill>
              <a:effectLst/>
              <a:latin typeface="source-serif-pro"/>
            </a:endParaRPr>
          </a:p>
          <a:p>
            <a:endParaRPr lang="en-US" b="1" dirty="0"/>
          </a:p>
        </p:txBody>
      </p:sp>
      <p:sp>
        <p:nvSpPr>
          <p:cNvPr id="4" name="Text Placeholder 3">
            <a:extLst>
              <a:ext uri="{FF2B5EF4-FFF2-40B4-BE49-F238E27FC236}">
                <a16:creationId xmlns:a16="http://schemas.microsoft.com/office/drawing/2014/main" id="{63A7623E-2366-0745-CFB3-03ECAF1BDF79}"/>
              </a:ext>
            </a:extLst>
          </p:cNvPr>
          <p:cNvSpPr>
            <a:spLocks noGrp="1"/>
          </p:cNvSpPr>
          <p:nvPr>
            <p:ph type="body" sz="quarter" idx="13"/>
          </p:nvPr>
        </p:nvSpPr>
        <p:spPr/>
        <p:txBody>
          <a:bodyPr/>
          <a:lstStyle/>
          <a:p>
            <a:r>
              <a:rPr lang="en-US" dirty="0"/>
              <a:t>Basic commands</a:t>
            </a:r>
          </a:p>
        </p:txBody>
      </p:sp>
      <p:pic>
        <p:nvPicPr>
          <p:cNvPr id="6" name="Picture 5">
            <a:extLst>
              <a:ext uri="{FF2B5EF4-FFF2-40B4-BE49-F238E27FC236}">
                <a16:creationId xmlns:a16="http://schemas.microsoft.com/office/drawing/2014/main" id="{54D015CD-DA02-3EE4-5620-3CAB6B3AAFEE}"/>
              </a:ext>
            </a:extLst>
          </p:cNvPr>
          <p:cNvPicPr>
            <a:picLocks noChangeAspect="1"/>
          </p:cNvPicPr>
          <p:nvPr/>
        </p:nvPicPr>
        <p:blipFill>
          <a:blip r:embed="rId2"/>
          <a:stretch>
            <a:fillRect/>
          </a:stretch>
        </p:blipFill>
        <p:spPr>
          <a:xfrm>
            <a:off x="495301" y="1723865"/>
            <a:ext cx="5600700" cy="1511950"/>
          </a:xfrm>
          <a:prstGeom prst="rect">
            <a:avLst/>
          </a:prstGeom>
        </p:spPr>
      </p:pic>
      <p:pic>
        <p:nvPicPr>
          <p:cNvPr id="8" name="Picture 7">
            <a:extLst>
              <a:ext uri="{FF2B5EF4-FFF2-40B4-BE49-F238E27FC236}">
                <a16:creationId xmlns:a16="http://schemas.microsoft.com/office/drawing/2014/main" id="{CBE5E404-37A1-E15F-C383-6025CD5FED9C}"/>
              </a:ext>
            </a:extLst>
          </p:cNvPr>
          <p:cNvPicPr>
            <a:picLocks noChangeAspect="1"/>
          </p:cNvPicPr>
          <p:nvPr/>
        </p:nvPicPr>
        <p:blipFill>
          <a:blip r:embed="rId3"/>
          <a:stretch>
            <a:fillRect/>
          </a:stretch>
        </p:blipFill>
        <p:spPr>
          <a:xfrm>
            <a:off x="6362700" y="1723864"/>
            <a:ext cx="5444649" cy="1705135"/>
          </a:xfrm>
          <a:prstGeom prst="rect">
            <a:avLst/>
          </a:prstGeom>
        </p:spPr>
      </p:pic>
      <p:pic>
        <p:nvPicPr>
          <p:cNvPr id="10" name="Picture 9">
            <a:extLst>
              <a:ext uri="{FF2B5EF4-FFF2-40B4-BE49-F238E27FC236}">
                <a16:creationId xmlns:a16="http://schemas.microsoft.com/office/drawing/2014/main" id="{E0E53DB6-826A-99BF-00C1-2FD127D3CC1E}"/>
              </a:ext>
            </a:extLst>
          </p:cNvPr>
          <p:cNvPicPr>
            <a:picLocks noChangeAspect="1"/>
          </p:cNvPicPr>
          <p:nvPr/>
        </p:nvPicPr>
        <p:blipFill>
          <a:blip r:embed="rId4"/>
          <a:stretch>
            <a:fillRect/>
          </a:stretch>
        </p:blipFill>
        <p:spPr>
          <a:xfrm>
            <a:off x="495299" y="3657600"/>
            <a:ext cx="5600700" cy="1648541"/>
          </a:xfrm>
          <a:prstGeom prst="rect">
            <a:avLst/>
          </a:prstGeom>
        </p:spPr>
      </p:pic>
      <p:pic>
        <p:nvPicPr>
          <p:cNvPr id="18" name="Picture 17">
            <a:extLst>
              <a:ext uri="{FF2B5EF4-FFF2-40B4-BE49-F238E27FC236}">
                <a16:creationId xmlns:a16="http://schemas.microsoft.com/office/drawing/2014/main" id="{E3A2792B-20B5-E91F-B098-455AA9703AF0}"/>
              </a:ext>
            </a:extLst>
          </p:cNvPr>
          <p:cNvPicPr>
            <a:picLocks noChangeAspect="1"/>
          </p:cNvPicPr>
          <p:nvPr/>
        </p:nvPicPr>
        <p:blipFill>
          <a:blip r:embed="rId5"/>
          <a:stretch>
            <a:fillRect/>
          </a:stretch>
        </p:blipFill>
        <p:spPr>
          <a:xfrm>
            <a:off x="6362700" y="3657600"/>
            <a:ext cx="5010285" cy="2539366"/>
          </a:xfrm>
          <a:prstGeom prst="rect">
            <a:avLst/>
          </a:prstGeom>
        </p:spPr>
      </p:pic>
    </p:spTree>
    <p:extLst>
      <p:ext uri="{BB962C8B-B14F-4D97-AF65-F5344CB8AC3E}">
        <p14:creationId xmlns:p14="http://schemas.microsoft.com/office/powerpoint/2010/main" val="1188702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172D5-8C09-C300-428C-DBD311DE28B4}"/>
              </a:ext>
            </a:extLst>
          </p:cNvPr>
          <p:cNvSpPr>
            <a:spLocks noGrp="1"/>
          </p:cNvSpPr>
          <p:nvPr>
            <p:ph type="title"/>
          </p:nvPr>
        </p:nvSpPr>
        <p:spPr/>
        <p:txBody>
          <a:bodyPr/>
          <a:lstStyle/>
          <a:p>
            <a:r>
              <a:rPr lang="en-US" dirty="0"/>
              <a:t>Create Dockerfile</a:t>
            </a:r>
          </a:p>
        </p:txBody>
      </p:sp>
      <p:sp>
        <p:nvSpPr>
          <p:cNvPr id="3" name="Content Placeholder 2">
            <a:extLst>
              <a:ext uri="{FF2B5EF4-FFF2-40B4-BE49-F238E27FC236}">
                <a16:creationId xmlns:a16="http://schemas.microsoft.com/office/drawing/2014/main" id="{7E48A0A8-A494-6D4B-C9F1-5819ED957DD8}"/>
              </a:ext>
            </a:extLst>
          </p:cNvPr>
          <p:cNvSpPr>
            <a:spLocks noGrp="1"/>
          </p:cNvSpPr>
          <p:nvPr>
            <p:ph idx="1"/>
          </p:nvPr>
        </p:nvSpPr>
        <p:spPr/>
        <p:txBody>
          <a:bodyPr/>
          <a:lstStyle/>
          <a:p>
            <a:pPr marL="112713" indent="-112713">
              <a:buFont typeface="Arial" panose="020B0604020202020204" pitchFamily="34" charset="0"/>
              <a:buChar char="•"/>
            </a:pPr>
            <a:r>
              <a:rPr lang="en-US" b="1" i="0" dirty="0">
                <a:solidFill>
                  <a:srgbClr val="242424"/>
                </a:solidFill>
                <a:effectLst/>
                <a:latin typeface="source-serif-pro"/>
              </a:rPr>
              <a:t>Create a .NET application with Dockerfile: </a:t>
            </a:r>
            <a:r>
              <a:rPr lang="en-US" i="0" dirty="0">
                <a:solidFill>
                  <a:srgbClr val="242424"/>
                </a:solidFill>
                <a:effectLst/>
                <a:latin typeface="source-serif-pro"/>
              </a:rPr>
              <a:t>A Dockerfile is a script that contains instructions for building a Docker image. Create a file named Dockerfile (Note: Dockerfile without any extension) in your project directory</a:t>
            </a:r>
            <a:endParaRPr lang="en-US" dirty="0">
              <a:solidFill>
                <a:srgbClr val="242424"/>
              </a:solidFill>
              <a:latin typeface="source-serif-pro"/>
            </a:endParaRPr>
          </a:p>
          <a:p>
            <a:pPr marL="112713" indent="-112713">
              <a:buFont typeface="Arial" panose="020B0604020202020204" pitchFamily="34" charset="0"/>
              <a:buChar char="•"/>
            </a:pPr>
            <a:r>
              <a:rPr lang="en-US" i="0" dirty="0">
                <a:solidFill>
                  <a:srgbClr val="242424"/>
                </a:solidFill>
                <a:effectLst/>
                <a:latin typeface="source-serif-pro"/>
              </a:rPr>
              <a:t>Visual Studio 2022 --&gt; Create Project --&gt; Enable container support</a:t>
            </a:r>
          </a:p>
          <a:p>
            <a:endParaRPr lang="en-US" i="0" dirty="0">
              <a:solidFill>
                <a:srgbClr val="242424"/>
              </a:solidFill>
              <a:effectLst/>
              <a:latin typeface="source-serif-pro"/>
            </a:endParaRPr>
          </a:p>
          <a:p>
            <a:pPr marL="112713" indent="-112713">
              <a:buFont typeface="Arial" panose="020B0604020202020204" pitchFamily="34" charset="0"/>
              <a:buChar char="•"/>
            </a:pPr>
            <a:endParaRPr lang="en-US" i="0" dirty="0">
              <a:solidFill>
                <a:srgbClr val="242424"/>
              </a:solidFill>
              <a:effectLst/>
              <a:latin typeface="source-serif-pro"/>
            </a:endParaRPr>
          </a:p>
          <a:p>
            <a:pPr marL="112713" indent="-112713">
              <a:buFont typeface="Arial" panose="020B0604020202020204" pitchFamily="34" charset="0"/>
              <a:buChar char="•"/>
            </a:pPr>
            <a:endParaRPr lang="en-US" dirty="0">
              <a:solidFill>
                <a:srgbClr val="242424"/>
              </a:solidFill>
              <a:latin typeface="source-serif-pro"/>
            </a:endParaRPr>
          </a:p>
          <a:p>
            <a:pPr marL="112713" indent="-112713">
              <a:buFont typeface="Arial" panose="020B0604020202020204" pitchFamily="34" charset="0"/>
              <a:buChar char="•"/>
            </a:pPr>
            <a:endParaRPr lang="en-US" i="0" dirty="0">
              <a:solidFill>
                <a:srgbClr val="242424"/>
              </a:solidFill>
              <a:effectLst/>
              <a:latin typeface="source-serif-pro"/>
            </a:endParaRPr>
          </a:p>
          <a:p>
            <a:endParaRPr lang="en-US" i="0" dirty="0">
              <a:solidFill>
                <a:srgbClr val="242424"/>
              </a:solidFill>
              <a:effectLst/>
              <a:latin typeface="sohne"/>
            </a:endParaRPr>
          </a:p>
          <a:p>
            <a:pPr marL="112713" indent="-112713">
              <a:buFont typeface="Arial" panose="020B0604020202020204" pitchFamily="34" charset="0"/>
              <a:buChar char="•"/>
            </a:pPr>
            <a:endParaRPr lang="en-US" i="0" dirty="0">
              <a:solidFill>
                <a:srgbClr val="242424"/>
              </a:solidFill>
              <a:effectLst/>
              <a:latin typeface="source-serif-pro"/>
            </a:endParaRPr>
          </a:p>
          <a:p>
            <a:pPr marL="112713" indent="-112713">
              <a:buFont typeface="Arial" panose="020B0604020202020204" pitchFamily="34" charset="0"/>
              <a:buChar char="•"/>
            </a:pPr>
            <a:endParaRPr lang="en-US" i="0" dirty="0">
              <a:solidFill>
                <a:srgbClr val="242424"/>
              </a:solidFill>
              <a:effectLst/>
              <a:latin typeface="source-serif-pro"/>
            </a:endParaRPr>
          </a:p>
          <a:p>
            <a:pPr marL="112713" indent="-112713">
              <a:buFont typeface="Arial" panose="020B0604020202020204" pitchFamily="34" charset="0"/>
              <a:buChar char="•"/>
            </a:pPr>
            <a:endParaRPr lang="en-US" i="0" dirty="0">
              <a:solidFill>
                <a:srgbClr val="242424"/>
              </a:solidFill>
              <a:effectLst/>
              <a:latin typeface="source-serif-pro"/>
            </a:endParaRPr>
          </a:p>
          <a:p>
            <a:endParaRPr lang="en-US" b="1" dirty="0"/>
          </a:p>
        </p:txBody>
      </p:sp>
      <p:sp>
        <p:nvSpPr>
          <p:cNvPr id="4" name="Text Placeholder 3">
            <a:extLst>
              <a:ext uri="{FF2B5EF4-FFF2-40B4-BE49-F238E27FC236}">
                <a16:creationId xmlns:a16="http://schemas.microsoft.com/office/drawing/2014/main" id="{63A7623E-2366-0745-CFB3-03ECAF1BDF79}"/>
              </a:ext>
            </a:extLst>
          </p:cNvPr>
          <p:cNvSpPr>
            <a:spLocks noGrp="1"/>
          </p:cNvSpPr>
          <p:nvPr>
            <p:ph type="body" sz="quarter" idx="13"/>
          </p:nvPr>
        </p:nvSpPr>
        <p:spPr/>
        <p:txBody>
          <a:bodyPr/>
          <a:lstStyle/>
          <a:p>
            <a:r>
              <a:rPr lang="en-US" dirty="0"/>
              <a:t>.NET application with Dockerfile</a:t>
            </a:r>
          </a:p>
        </p:txBody>
      </p:sp>
      <p:pic>
        <p:nvPicPr>
          <p:cNvPr id="35" name="Picture 34">
            <a:extLst>
              <a:ext uri="{FF2B5EF4-FFF2-40B4-BE49-F238E27FC236}">
                <a16:creationId xmlns:a16="http://schemas.microsoft.com/office/drawing/2014/main" id="{66483950-8F01-F35F-82C1-99E5914E9F33}"/>
              </a:ext>
            </a:extLst>
          </p:cNvPr>
          <p:cNvPicPr>
            <a:picLocks noChangeAspect="1"/>
          </p:cNvPicPr>
          <p:nvPr/>
        </p:nvPicPr>
        <p:blipFill>
          <a:blip r:embed="rId2"/>
          <a:stretch>
            <a:fillRect/>
          </a:stretch>
        </p:blipFill>
        <p:spPr>
          <a:xfrm>
            <a:off x="512524" y="1851500"/>
            <a:ext cx="7910116" cy="4311091"/>
          </a:xfrm>
          <a:prstGeom prst="rect">
            <a:avLst/>
          </a:prstGeom>
        </p:spPr>
      </p:pic>
    </p:spTree>
    <p:extLst>
      <p:ext uri="{BB962C8B-B14F-4D97-AF65-F5344CB8AC3E}">
        <p14:creationId xmlns:p14="http://schemas.microsoft.com/office/powerpoint/2010/main" val="16198103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172D5-8C09-C300-428C-DBD311DE28B4}"/>
              </a:ext>
            </a:extLst>
          </p:cNvPr>
          <p:cNvSpPr>
            <a:spLocks noGrp="1"/>
          </p:cNvSpPr>
          <p:nvPr>
            <p:ph type="title"/>
          </p:nvPr>
        </p:nvSpPr>
        <p:spPr/>
        <p:txBody>
          <a:bodyPr/>
          <a:lstStyle/>
          <a:p>
            <a:r>
              <a:rPr lang="en-US" dirty="0"/>
              <a:t>Create Dockerfile</a:t>
            </a:r>
          </a:p>
        </p:txBody>
      </p:sp>
      <p:sp>
        <p:nvSpPr>
          <p:cNvPr id="3" name="Content Placeholder 2">
            <a:extLst>
              <a:ext uri="{FF2B5EF4-FFF2-40B4-BE49-F238E27FC236}">
                <a16:creationId xmlns:a16="http://schemas.microsoft.com/office/drawing/2014/main" id="{7E48A0A8-A494-6D4B-C9F1-5819ED957DD8}"/>
              </a:ext>
            </a:extLst>
          </p:cNvPr>
          <p:cNvSpPr>
            <a:spLocks noGrp="1"/>
          </p:cNvSpPr>
          <p:nvPr>
            <p:ph idx="1"/>
          </p:nvPr>
        </p:nvSpPr>
        <p:spPr/>
        <p:txBody>
          <a:bodyPr/>
          <a:lstStyle/>
          <a:p>
            <a:pPr marL="112713" indent="-112713">
              <a:buFont typeface="Arial" panose="020B0604020202020204" pitchFamily="34" charset="0"/>
              <a:buChar char="•"/>
            </a:pPr>
            <a:r>
              <a:rPr lang="en-US" b="1" i="0" dirty="0">
                <a:solidFill>
                  <a:srgbClr val="242424"/>
                </a:solidFill>
                <a:effectLst/>
                <a:latin typeface="source-serif-pro"/>
              </a:rPr>
              <a:t>Create a .NET Application with Dockerfile</a:t>
            </a:r>
          </a:p>
          <a:p>
            <a:pPr marL="112713" indent="-112713">
              <a:buFont typeface="Arial" panose="020B0604020202020204" pitchFamily="34" charset="0"/>
              <a:buChar char="•"/>
            </a:pPr>
            <a:endParaRPr lang="en-US" b="1" i="0" dirty="0">
              <a:solidFill>
                <a:srgbClr val="242424"/>
              </a:solidFill>
              <a:effectLst/>
              <a:latin typeface="source-serif-pro"/>
            </a:endParaRPr>
          </a:p>
          <a:p>
            <a:pPr marL="112713" indent="-112713">
              <a:buFont typeface="Arial" panose="020B0604020202020204" pitchFamily="34" charset="0"/>
              <a:buChar char="•"/>
            </a:pPr>
            <a:endParaRPr lang="en-US" b="1" i="0" dirty="0">
              <a:solidFill>
                <a:srgbClr val="242424"/>
              </a:solidFill>
              <a:effectLst/>
              <a:latin typeface="source-serif-pro"/>
            </a:endParaRPr>
          </a:p>
        </p:txBody>
      </p:sp>
      <p:sp>
        <p:nvSpPr>
          <p:cNvPr id="4" name="Text Placeholder 3">
            <a:extLst>
              <a:ext uri="{FF2B5EF4-FFF2-40B4-BE49-F238E27FC236}">
                <a16:creationId xmlns:a16="http://schemas.microsoft.com/office/drawing/2014/main" id="{63A7623E-2366-0745-CFB3-03ECAF1BDF79}"/>
              </a:ext>
            </a:extLst>
          </p:cNvPr>
          <p:cNvSpPr>
            <a:spLocks noGrp="1"/>
          </p:cNvSpPr>
          <p:nvPr>
            <p:ph type="body" sz="quarter" idx="13"/>
          </p:nvPr>
        </p:nvSpPr>
        <p:spPr/>
        <p:txBody>
          <a:bodyPr/>
          <a:lstStyle/>
          <a:p>
            <a:r>
              <a:rPr lang="en-US" dirty="0"/>
              <a:t>Manually add the Dockerfile</a:t>
            </a:r>
          </a:p>
        </p:txBody>
      </p:sp>
      <p:pic>
        <p:nvPicPr>
          <p:cNvPr id="10" name="Picture 9">
            <a:extLst>
              <a:ext uri="{FF2B5EF4-FFF2-40B4-BE49-F238E27FC236}">
                <a16:creationId xmlns:a16="http://schemas.microsoft.com/office/drawing/2014/main" id="{DB184F36-533C-2409-838E-A219346F518C}"/>
              </a:ext>
            </a:extLst>
          </p:cNvPr>
          <p:cNvPicPr>
            <a:picLocks noChangeAspect="1"/>
          </p:cNvPicPr>
          <p:nvPr/>
        </p:nvPicPr>
        <p:blipFill>
          <a:blip r:embed="rId2"/>
          <a:stretch>
            <a:fillRect/>
          </a:stretch>
        </p:blipFill>
        <p:spPr>
          <a:xfrm>
            <a:off x="505460" y="1371601"/>
            <a:ext cx="4724227" cy="4800600"/>
          </a:xfrm>
          <a:prstGeom prst="rect">
            <a:avLst/>
          </a:prstGeom>
        </p:spPr>
      </p:pic>
      <p:pic>
        <p:nvPicPr>
          <p:cNvPr id="12" name="Picture 11">
            <a:extLst>
              <a:ext uri="{FF2B5EF4-FFF2-40B4-BE49-F238E27FC236}">
                <a16:creationId xmlns:a16="http://schemas.microsoft.com/office/drawing/2014/main" id="{094242BB-3C4F-6E17-B42C-61AAAC6929AC}"/>
              </a:ext>
            </a:extLst>
          </p:cNvPr>
          <p:cNvPicPr>
            <a:picLocks noChangeAspect="1"/>
          </p:cNvPicPr>
          <p:nvPr/>
        </p:nvPicPr>
        <p:blipFill>
          <a:blip r:embed="rId3"/>
          <a:stretch>
            <a:fillRect/>
          </a:stretch>
        </p:blipFill>
        <p:spPr>
          <a:xfrm>
            <a:off x="5379846" y="1371600"/>
            <a:ext cx="6431154" cy="2436962"/>
          </a:xfrm>
          <a:prstGeom prst="rect">
            <a:avLst/>
          </a:prstGeom>
        </p:spPr>
      </p:pic>
      <p:pic>
        <p:nvPicPr>
          <p:cNvPr id="22" name="Picture 21">
            <a:extLst>
              <a:ext uri="{FF2B5EF4-FFF2-40B4-BE49-F238E27FC236}">
                <a16:creationId xmlns:a16="http://schemas.microsoft.com/office/drawing/2014/main" id="{C2D9114D-E5AE-9951-D56D-9EAF55370BEC}"/>
              </a:ext>
            </a:extLst>
          </p:cNvPr>
          <p:cNvPicPr>
            <a:picLocks noChangeAspect="1"/>
          </p:cNvPicPr>
          <p:nvPr/>
        </p:nvPicPr>
        <p:blipFill>
          <a:blip r:embed="rId4"/>
          <a:stretch>
            <a:fillRect/>
          </a:stretch>
        </p:blipFill>
        <p:spPr>
          <a:xfrm>
            <a:off x="9123681" y="4173093"/>
            <a:ext cx="2687319" cy="1404632"/>
          </a:xfrm>
          <a:prstGeom prst="rect">
            <a:avLst/>
          </a:prstGeom>
        </p:spPr>
      </p:pic>
      <p:pic>
        <p:nvPicPr>
          <p:cNvPr id="24" name="Picture 23">
            <a:extLst>
              <a:ext uri="{FF2B5EF4-FFF2-40B4-BE49-F238E27FC236}">
                <a16:creationId xmlns:a16="http://schemas.microsoft.com/office/drawing/2014/main" id="{8DD4D4E9-1E37-FD05-4FE3-36BDBE4B4B75}"/>
              </a:ext>
            </a:extLst>
          </p:cNvPr>
          <p:cNvPicPr>
            <a:picLocks noChangeAspect="1"/>
          </p:cNvPicPr>
          <p:nvPr/>
        </p:nvPicPr>
        <p:blipFill>
          <a:blip r:embed="rId5"/>
          <a:stretch>
            <a:fillRect/>
          </a:stretch>
        </p:blipFill>
        <p:spPr>
          <a:xfrm>
            <a:off x="5379846" y="4173093"/>
            <a:ext cx="3620017" cy="1580008"/>
          </a:xfrm>
          <a:prstGeom prst="rect">
            <a:avLst/>
          </a:prstGeom>
        </p:spPr>
      </p:pic>
    </p:spTree>
    <p:extLst>
      <p:ext uri="{BB962C8B-B14F-4D97-AF65-F5344CB8AC3E}">
        <p14:creationId xmlns:p14="http://schemas.microsoft.com/office/powerpoint/2010/main" val="3571752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172D5-8C09-C300-428C-DBD311DE28B4}"/>
              </a:ext>
            </a:extLst>
          </p:cNvPr>
          <p:cNvSpPr>
            <a:spLocks noGrp="1"/>
          </p:cNvSpPr>
          <p:nvPr>
            <p:ph type="title"/>
          </p:nvPr>
        </p:nvSpPr>
        <p:spPr/>
        <p:txBody>
          <a:bodyPr/>
          <a:lstStyle/>
          <a:p>
            <a:r>
              <a:rPr lang="en-US" dirty="0"/>
              <a:t>Docker Hub</a:t>
            </a:r>
          </a:p>
        </p:txBody>
      </p:sp>
      <p:sp>
        <p:nvSpPr>
          <p:cNvPr id="3" name="Content Placeholder 2">
            <a:extLst>
              <a:ext uri="{FF2B5EF4-FFF2-40B4-BE49-F238E27FC236}">
                <a16:creationId xmlns:a16="http://schemas.microsoft.com/office/drawing/2014/main" id="{7E48A0A8-A494-6D4B-C9F1-5819ED957DD8}"/>
              </a:ext>
            </a:extLst>
          </p:cNvPr>
          <p:cNvSpPr>
            <a:spLocks noGrp="1"/>
          </p:cNvSpPr>
          <p:nvPr>
            <p:ph idx="1"/>
          </p:nvPr>
        </p:nvSpPr>
        <p:spPr/>
        <p:txBody>
          <a:bodyPr/>
          <a:lstStyle/>
          <a:p>
            <a:pPr marL="112713" indent="-112713">
              <a:buFont typeface="Arial" panose="020B0604020202020204" pitchFamily="34" charset="0"/>
              <a:buChar char="•"/>
            </a:pPr>
            <a:r>
              <a:rPr lang="en-US" b="1" i="0" dirty="0">
                <a:solidFill>
                  <a:srgbClr val="242424"/>
                </a:solidFill>
                <a:effectLst/>
                <a:latin typeface="source-serif-pro"/>
              </a:rPr>
              <a:t>You need to have a Docker Hub account (</a:t>
            </a:r>
            <a:r>
              <a:rPr lang="en-US" b="1" i="0" dirty="0">
                <a:solidFill>
                  <a:srgbClr val="242424"/>
                </a:solidFill>
                <a:effectLst/>
                <a:latin typeface="source-serif-pro"/>
                <a:hlinkClick r:id="rId2"/>
              </a:rPr>
              <a:t>https://hub.docker.com</a:t>
            </a:r>
            <a:r>
              <a:rPr lang="en-US" b="1" i="0" dirty="0">
                <a:solidFill>
                  <a:srgbClr val="242424"/>
                </a:solidFill>
                <a:effectLst/>
                <a:latin typeface="source-serif-pro"/>
              </a:rPr>
              <a:t>)</a:t>
            </a:r>
          </a:p>
          <a:p>
            <a:pPr marL="112713" indent="-112713">
              <a:buFont typeface="Arial" panose="020B0604020202020204" pitchFamily="34" charset="0"/>
              <a:buChar char="•"/>
            </a:pPr>
            <a:r>
              <a:rPr lang="en-US" b="1" dirty="0">
                <a:solidFill>
                  <a:srgbClr val="242424"/>
                </a:solidFill>
                <a:latin typeface="source-serif-pro"/>
              </a:rPr>
              <a:t>Ensure you're logged in to Docker Hub from the command line</a:t>
            </a:r>
            <a:endParaRPr lang="en-US" b="1" i="0" dirty="0">
              <a:solidFill>
                <a:srgbClr val="242424"/>
              </a:solidFill>
              <a:effectLst/>
              <a:latin typeface="source-serif-pro"/>
            </a:endParaRPr>
          </a:p>
        </p:txBody>
      </p:sp>
      <p:sp>
        <p:nvSpPr>
          <p:cNvPr id="4" name="Text Placeholder 3">
            <a:extLst>
              <a:ext uri="{FF2B5EF4-FFF2-40B4-BE49-F238E27FC236}">
                <a16:creationId xmlns:a16="http://schemas.microsoft.com/office/drawing/2014/main" id="{63A7623E-2366-0745-CFB3-03ECAF1BDF79}"/>
              </a:ext>
            </a:extLst>
          </p:cNvPr>
          <p:cNvSpPr>
            <a:spLocks noGrp="1"/>
          </p:cNvSpPr>
          <p:nvPr>
            <p:ph type="body" sz="quarter" idx="13"/>
          </p:nvPr>
        </p:nvSpPr>
        <p:spPr/>
        <p:txBody>
          <a:bodyPr/>
          <a:lstStyle/>
          <a:p>
            <a:r>
              <a:rPr lang="en-US" dirty="0"/>
              <a:t>Prerequisites</a:t>
            </a:r>
          </a:p>
        </p:txBody>
      </p:sp>
      <p:pic>
        <p:nvPicPr>
          <p:cNvPr id="8" name="Picture 7">
            <a:extLst>
              <a:ext uri="{FF2B5EF4-FFF2-40B4-BE49-F238E27FC236}">
                <a16:creationId xmlns:a16="http://schemas.microsoft.com/office/drawing/2014/main" id="{96222A4B-6E65-D22E-539B-3439514BAA87}"/>
              </a:ext>
            </a:extLst>
          </p:cNvPr>
          <p:cNvPicPr>
            <a:picLocks noChangeAspect="1"/>
          </p:cNvPicPr>
          <p:nvPr/>
        </p:nvPicPr>
        <p:blipFill>
          <a:blip r:embed="rId3"/>
          <a:stretch>
            <a:fillRect/>
          </a:stretch>
        </p:blipFill>
        <p:spPr>
          <a:xfrm>
            <a:off x="495300" y="1638108"/>
            <a:ext cx="5600700" cy="1676400"/>
          </a:xfrm>
          <a:prstGeom prst="rect">
            <a:avLst/>
          </a:prstGeom>
        </p:spPr>
      </p:pic>
      <p:pic>
        <p:nvPicPr>
          <p:cNvPr id="11" name="Picture 10">
            <a:extLst>
              <a:ext uri="{FF2B5EF4-FFF2-40B4-BE49-F238E27FC236}">
                <a16:creationId xmlns:a16="http://schemas.microsoft.com/office/drawing/2014/main" id="{68BFD5EF-359F-7FD5-16DF-F86715C4C4BA}"/>
              </a:ext>
            </a:extLst>
          </p:cNvPr>
          <p:cNvPicPr>
            <a:picLocks noChangeAspect="1"/>
          </p:cNvPicPr>
          <p:nvPr/>
        </p:nvPicPr>
        <p:blipFill>
          <a:blip r:embed="rId4"/>
          <a:stretch>
            <a:fillRect/>
          </a:stretch>
        </p:blipFill>
        <p:spPr>
          <a:xfrm>
            <a:off x="6895296" y="1638108"/>
            <a:ext cx="1700675" cy="1937623"/>
          </a:xfrm>
          <a:prstGeom prst="rect">
            <a:avLst/>
          </a:prstGeom>
        </p:spPr>
      </p:pic>
      <p:pic>
        <p:nvPicPr>
          <p:cNvPr id="14" name="Picture 13">
            <a:extLst>
              <a:ext uri="{FF2B5EF4-FFF2-40B4-BE49-F238E27FC236}">
                <a16:creationId xmlns:a16="http://schemas.microsoft.com/office/drawing/2014/main" id="{B8040671-EEE6-AF00-AADD-7CD1A6AAA7C1}"/>
              </a:ext>
            </a:extLst>
          </p:cNvPr>
          <p:cNvPicPr>
            <a:picLocks noChangeAspect="1"/>
          </p:cNvPicPr>
          <p:nvPr/>
        </p:nvPicPr>
        <p:blipFill>
          <a:blip r:embed="rId5"/>
          <a:srcRect l="8711" r="8509"/>
          <a:stretch/>
        </p:blipFill>
        <p:spPr>
          <a:xfrm>
            <a:off x="495300" y="3878674"/>
            <a:ext cx="2191808" cy="1941276"/>
          </a:xfrm>
          <a:prstGeom prst="rect">
            <a:avLst/>
          </a:prstGeom>
        </p:spPr>
      </p:pic>
      <p:pic>
        <p:nvPicPr>
          <p:cNvPr id="16" name="Picture 15">
            <a:extLst>
              <a:ext uri="{FF2B5EF4-FFF2-40B4-BE49-F238E27FC236}">
                <a16:creationId xmlns:a16="http://schemas.microsoft.com/office/drawing/2014/main" id="{4684ED9F-54A2-3A7F-B3BC-DB55F066B194}"/>
              </a:ext>
            </a:extLst>
          </p:cNvPr>
          <p:cNvPicPr>
            <a:picLocks noChangeAspect="1"/>
          </p:cNvPicPr>
          <p:nvPr/>
        </p:nvPicPr>
        <p:blipFill>
          <a:blip r:embed="rId6"/>
          <a:stretch>
            <a:fillRect/>
          </a:stretch>
        </p:blipFill>
        <p:spPr>
          <a:xfrm>
            <a:off x="3138828" y="3878674"/>
            <a:ext cx="5457143" cy="1941276"/>
          </a:xfrm>
          <a:prstGeom prst="rect">
            <a:avLst/>
          </a:prstGeom>
        </p:spPr>
      </p:pic>
    </p:spTree>
    <p:extLst>
      <p:ext uri="{BB962C8B-B14F-4D97-AF65-F5344CB8AC3E}">
        <p14:creationId xmlns:p14="http://schemas.microsoft.com/office/powerpoint/2010/main" val="8327907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172D5-8C09-C300-428C-DBD311DE28B4}"/>
              </a:ext>
            </a:extLst>
          </p:cNvPr>
          <p:cNvSpPr>
            <a:spLocks noGrp="1"/>
          </p:cNvSpPr>
          <p:nvPr>
            <p:ph type="title"/>
          </p:nvPr>
        </p:nvSpPr>
        <p:spPr/>
        <p:txBody>
          <a:bodyPr/>
          <a:lstStyle/>
          <a:p>
            <a:r>
              <a:rPr lang="en-US" dirty="0"/>
              <a:t>Docker Hub</a:t>
            </a:r>
          </a:p>
        </p:txBody>
      </p:sp>
      <p:sp>
        <p:nvSpPr>
          <p:cNvPr id="3" name="Content Placeholder 2">
            <a:extLst>
              <a:ext uri="{FF2B5EF4-FFF2-40B4-BE49-F238E27FC236}">
                <a16:creationId xmlns:a16="http://schemas.microsoft.com/office/drawing/2014/main" id="{7E48A0A8-A494-6D4B-C9F1-5819ED957DD8}"/>
              </a:ext>
            </a:extLst>
          </p:cNvPr>
          <p:cNvSpPr>
            <a:spLocks noGrp="1"/>
          </p:cNvSpPr>
          <p:nvPr>
            <p:ph idx="1"/>
          </p:nvPr>
        </p:nvSpPr>
        <p:spPr/>
        <p:txBody>
          <a:bodyPr/>
          <a:lstStyle/>
          <a:p>
            <a:pPr marL="112713" indent="-112713">
              <a:buFont typeface="Arial" panose="020B0604020202020204" pitchFamily="34" charset="0"/>
              <a:buChar char="•"/>
            </a:pPr>
            <a:r>
              <a:rPr lang="en-US" b="1" i="0" dirty="0">
                <a:solidFill>
                  <a:srgbClr val="242424"/>
                </a:solidFill>
                <a:effectLst/>
                <a:latin typeface="source-serif-pro"/>
              </a:rPr>
              <a:t>Go to the Repositories Section and click the Create Repository button</a:t>
            </a:r>
          </a:p>
          <a:p>
            <a:pPr marL="112713" indent="-112713">
              <a:buFont typeface="Arial" panose="020B0604020202020204" pitchFamily="34" charset="0"/>
              <a:buChar char="•"/>
            </a:pPr>
            <a:endParaRPr lang="en-US" b="1" dirty="0">
              <a:solidFill>
                <a:srgbClr val="242424"/>
              </a:solidFill>
              <a:latin typeface="source-serif-pro"/>
            </a:endParaRPr>
          </a:p>
          <a:p>
            <a:pPr marL="112713" indent="-112713">
              <a:buFont typeface="Arial" panose="020B0604020202020204" pitchFamily="34" charset="0"/>
              <a:buChar char="•"/>
            </a:pPr>
            <a:endParaRPr lang="en-US" b="1" i="0" dirty="0">
              <a:solidFill>
                <a:srgbClr val="242424"/>
              </a:solidFill>
              <a:effectLst/>
              <a:latin typeface="source-serif-pro"/>
            </a:endParaRPr>
          </a:p>
          <a:p>
            <a:pPr marL="112713" indent="-112713">
              <a:buFont typeface="Arial" panose="020B0604020202020204" pitchFamily="34" charset="0"/>
              <a:buChar char="•"/>
            </a:pPr>
            <a:endParaRPr lang="en-US" b="1" dirty="0">
              <a:solidFill>
                <a:srgbClr val="242424"/>
              </a:solidFill>
              <a:latin typeface="source-serif-pro"/>
            </a:endParaRPr>
          </a:p>
          <a:p>
            <a:pPr marL="112713" indent="-112713">
              <a:buFont typeface="Arial" panose="020B0604020202020204" pitchFamily="34" charset="0"/>
              <a:buChar char="•"/>
            </a:pPr>
            <a:endParaRPr lang="en-US" b="1" i="0" dirty="0">
              <a:solidFill>
                <a:srgbClr val="242424"/>
              </a:solidFill>
              <a:effectLst/>
              <a:latin typeface="source-serif-pro"/>
            </a:endParaRPr>
          </a:p>
          <a:p>
            <a:pPr marL="112713" indent="-112713">
              <a:buFont typeface="Arial" panose="020B0604020202020204" pitchFamily="34" charset="0"/>
              <a:buChar char="•"/>
            </a:pPr>
            <a:endParaRPr lang="en-US" b="1" dirty="0">
              <a:solidFill>
                <a:srgbClr val="242424"/>
              </a:solidFill>
              <a:latin typeface="source-serif-pro"/>
            </a:endParaRPr>
          </a:p>
          <a:p>
            <a:pPr marL="112713" indent="-112713">
              <a:buFont typeface="Arial" panose="020B0604020202020204" pitchFamily="34" charset="0"/>
              <a:buChar char="•"/>
            </a:pPr>
            <a:endParaRPr lang="en-US" b="1" i="0" dirty="0">
              <a:solidFill>
                <a:srgbClr val="242424"/>
              </a:solidFill>
              <a:effectLst/>
              <a:latin typeface="source-serif-pro"/>
            </a:endParaRPr>
          </a:p>
          <a:p>
            <a:pPr marL="112713" indent="-112713">
              <a:buFont typeface="Arial" panose="020B0604020202020204" pitchFamily="34" charset="0"/>
              <a:buChar char="•"/>
            </a:pPr>
            <a:endParaRPr lang="en-US" b="1" dirty="0">
              <a:solidFill>
                <a:srgbClr val="242424"/>
              </a:solidFill>
              <a:latin typeface="source-serif-pro"/>
            </a:endParaRPr>
          </a:p>
          <a:p>
            <a:pPr marL="112713" indent="-112713">
              <a:buFont typeface="Arial" panose="020B0604020202020204" pitchFamily="34" charset="0"/>
              <a:buChar char="•"/>
            </a:pPr>
            <a:r>
              <a:rPr lang="en-US" b="1" i="0" dirty="0">
                <a:solidFill>
                  <a:srgbClr val="242424"/>
                </a:solidFill>
                <a:effectLst/>
                <a:latin typeface="source-serif-pro"/>
              </a:rPr>
              <a:t>Create repository and Fill in the Repository Details</a:t>
            </a:r>
          </a:p>
        </p:txBody>
      </p:sp>
      <p:sp>
        <p:nvSpPr>
          <p:cNvPr id="4" name="Text Placeholder 3">
            <a:extLst>
              <a:ext uri="{FF2B5EF4-FFF2-40B4-BE49-F238E27FC236}">
                <a16:creationId xmlns:a16="http://schemas.microsoft.com/office/drawing/2014/main" id="{63A7623E-2366-0745-CFB3-03ECAF1BDF79}"/>
              </a:ext>
            </a:extLst>
          </p:cNvPr>
          <p:cNvSpPr>
            <a:spLocks noGrp="1"/>
          </p:cNvSpPr>
          <p:nvPr>
            <p:ph type="body" sz="quarter" idx="13"/>
          </p:nvPr>
        </p:nvSpPr>
        <p:spPr/>
        <p:txBody>
          <a:bodyPr/>
          <a:lstStyle/>
          <a:p>
            <a:r>
              <a:rPr lang="en-US" dirty="0"/>
              <a:t>Create repository in Docker Hub</a:t>
            </a:r>
          </a:p>
        </p:txBody>
      </p:sp>
      <p:pic>
        <p:nvPicPr>
          <p:cNvPr id="6" name="Picture 5">
            <a:extLst>
              <a:ext uri="{FF2B5EF4-FFF2-40B4-BE49-F238E27FC236}">
                <a16:creationId xmlns:a16="http://schemas.microsoft.com/office/drawing/2014/main" id="{6CAD7675-7C2E-AAF4-E583-555A689315C7}"/>
              </a:ext>
            </a:extLst>
          </p:cNvPr>
          <p:cNvPicPr>
            <a:picLocks noChangeAspect="1"/>
          </p:cNvPicPr>
          <p:nvPr/>
        </p:nvPicPr>
        <p:blipFill>
          <a:blip r:embed="rId2"/>
          <a:stretch>
            <a:fillRect/>
          </a:stretch>
        </p:blipFill>
        <p:spPr>
          <a:xfrm>
            <a:off x="495300" y="1371600"/>
            <a:ext cx="9309100" cy="1841960"/>
          </a:xfrm>
          <a:prstGeom prst="rect">
            <a:avLst/>
          </a:prstGeom>
        </p:spPr>
      </p:pic>
      <p:pic>
        <p:nvPicPr>
          <p:cNvPr id="12" name="Picture 11">
            <a:extLst>
              <a:ext uri="{FF2B5EF4-FFF2-40B4-BE49-F238E27FC236}">
                <a16:creationId xmlns:a16="http://schemas.microsoft.com/office/drawing/2014/main" id="{D44B9E24-6A28-3C3E-2EDA-6E872D69590D}"/>
              </a:ext>
            </a:extLst>
          </p:cNvPr>
          <p:cNvPicPr>
            <a:picLocks noChangeAspect="1"/>
          </p:cNvPicPr>
          <p:nvPr/>
        </p:nvPicPr>
        <p:blipFill>
          <a:blip r:embed="rId3"/>
          <a:stretch>
            <a:fillRect/>
          </a:stretch>
        </p:blipFill>
        <p:spPr>
          <a:xfrm>
            <a:off x="506875" y="3657599"/>
            <a:ext cx="5294674" cy="2510631"/>
          </a:xfrm>
          <a:prstGeom prst="rect">
            <a:avLst/>
          </a:prstGeom>
        </p:spPr>
      </p:pic>
    </p:spTree>
    <p:extLst>
      <p:ext uri="{BB962C8B-B14F-4D97-AF65-F5344CB8AC3E}">
        <p14:creationId xmlns:p14="http://schemas.microsoft.com/office/powerpoint/2010/main" val="20237458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172D5-8C09-C300-428C-DBD311DE28B4}"/>
              </a:ext>
            </a:extLst>
          </p:cNvPr>
          <p:cNvSpPr>
            <a:spLocks noGrp="1"/>
          </p:cNvSpPr>
          <p:nvPr>
            <p:ph type="title"/>
          </p:nvPr>
        </p:nvSpPr>
        <p:spPr/>
        <p:txBody>
          <a:bodyPr/>
          <a:lstStyle/>
          <a:p>
            <a:r>
              <a:rPr lang="en-US" dirty="0"/>
              <a:t>Docker Hub</a:t>
            </a:r>
          </a:p>
        </p:txBody>
      </p:sp>
      <p:sp>
        <p:nvSpPr>
          <p:cNvPr id="3" name="Content Placeholder 2">
            <a:extLst>
              <a:ext uri="{FF2B5EF4-FFF2-40B4-BE49-F238E27FC236}">
                <a16:creationId xmlns:a16="http://schemas.microsoft.com/office/drawing/2014/main" id="{7E48A0A8-A494-6D4B-C9F1-5819ED957DD8}"/>
              </a:ext>
            </a:extLst>
          </p:cNvPr>
          <p:cNvSpPr>
            <a:spLocks noGrp="1"/>
          </p:cNvSpPr>
          <p:nvPr>
            <p:ph idx="1"/>
          </p:nvPr>
        </p:nvSpPr>
        <p:spPr/>
        <p:txBody>
          <a:bodyPr/>
          <a:lstStyle/>
          <a:p>
            <a:pPr marL="112713" indent="-112713">
              <a:buFont typeface="Arial" panose="020B0604020202020204" pitchFamily="34" charset="0"/>
              <a:buChar char="•"/>
            </a:pPr>
            <a:r>
              <a:rPr lang="en-US" b="1" i="0" dirty="0">
                <a:solidFill>
                  <a:srgbClr val="242424"/>
                </a:solidFill>
                <a:effectLst/>
                <a:latin typeface="source-serif-pro"/>
              </a:rPr>
              <a:t>Create a Docker image tagged as username/</a:t>
            </a:r>
            <a:r>
              <a:rPr lang="en-US" b="1" i="0" dirty="0" err="1">
                <a:solidFill>
                  <a:srgbClr val="242424"/>
                </a:solidFill>
                <a:effectLst/>
                <a:latin typeface="source-serif-pro"/>
              </a:rPr>
              <a:t>repositoryname:tagname</a:t>
            </a:r>
            <a:r>
              <a:rPr lang="en-US" b="1" i="0" dirty="0">
                <a:solidFill>
                  <a:srgbClr val="242424"/>
                </a:solidFill>
                <a:effectLst/>
                <a:latin typeface="source-serif-pro"/>
              </a:rPr>
              <a:t> to specify both the repository and the version tag.</a:t>
            </a:r>
          </a:p>
          <a:p>
            <a:pPr marL="112713" indent="-112713">
              <a:buFont typeface="Arial" panose="020B0604020202020204" pitchFamily="34" charset="0"/>
              <a:buChar char="•"/>
            </a:pPr>
            <a:endParaRPr lang="en-US" b="1" dirty="0">
              <a:solidFill>
                <a:srgbClr val="242424"/>
              </a:solidFill>
              <a:latin typeface="source-serif-pro"/>
            </a:endParaRPr>
          </a:p>
          <a:p>
            <a:pPr marL="112713" indent="-112713">
              <a:buFont typeface="Arial" panose="020B0604020202020204" pitchFamily="34" charset="0"/>
              <a:buChar char="•"/>
            </a:pPr>
            <a:endParaRPr lang="en-US" b="1" i="0" dirty="0">
              <a:solidFill>
                <a:srgbClr val="242424"/>
              </a:solidFill>
              <a:effectLst/>
              <a:latin typeface="source-serif-pro"/>
            </a:endParaRPr>
          </a:p>
          <a:p>
            <a:pPr marL="112713" indent="-112713">
              <a:buFont typeface="Arial" panose="020B0604020202020204" pitchFamily="34" charset="0"/>
              <a:buChar char="•"/>
            </a:pPr>
            <a:endParaRPr lang="en-US" b="1" dirty="0">
              <a:solidFill>
                <a:srgbClr val="242424"/>
              </a:solidFill>
              <a:latin typeface="source-serif-pro"/>
            </a:endParaRPr>
          </a:p>
          <a:p>
            <a:pPr marL="112713" indent="-112713">
              <a:buFont typeface="Arial" panose="020B0604020202020204" pitchFamily="34" charset="0"/>
              <a:buChar char="•"/>
            </a:pPr>
            <a:r>
              <a:rPr lang="en-US" b="1" i="0" dirty="0">
                <a:solidFill>
                  <a:srgbClr val="242424"/>
                </a:solidFill>
                <a:effectLst/>
                <a:latin typeface="source-serif-pro"/>
              </a:rPr>
              <a:t>Open PowerShell or Command Prompt and navigate to the root folder where the Dockerfile is located. Then, run the following command.</a:t>
            </a:r>
            <a:endParaRPr lang="en-US" b="1" dirty="0">
              <a:solidFill>
                <a:srgbClr val="242424"/>
              </a:solidFill>
              <a:latin typeface="source-serif-pro"/>
            </a:endParaRPr>
          </a:p>
        </p:txBody>
      </p:sp>
      <p:sp>
        <p:nvSpPr>
          <p:cNvPr id="4" name="Text Placeholder 3">
            <a:extLst>
              <a:ext uri="{FF2B5EF4-FFF2-40B4-BE49-F238E27FC236}">
                <a16:creationId xmlns:a16="http://schemas.microsoft.com/office/drawing/2014/main" id="{63A7623E-2366-0745-CFB3-03ECAF1BDF79}"/>
              </a:ext>
            </a:extLst>
          </p:cNvPr>
          <p:cNvSpPr>
            <a:spLocks noGrp="1"/>
          </p:cNvSpPr>
          <p:nvPr>
            <p:ph type="body" sz="quarter" idx="13"/>
          </p:nvPr>
        </p:nvSpPr>
        <p:spPr/>
        <p:txBody>
          <a:bodyPr/>
          <a:lstStyle/>
          <a:p>
            <a:r>
              <a:rPr lang="en-US" dirty="0"/>
              <a:t>Create image</a:t>
            </a:r>
          </a:p>
        </p:txBody>
      </p:sp>
      <p:pic>
        <p:nvPicPr>
          <p:cNvPr id="10" name="Picture 9">
            <a:extLst>
              <a:ext uri="{FF2B5EF4-FFF2-40B4-BE49-F238E27FC236}">
                <a16:creationId xmlns:a16="http://schemas.microsoft.com/office/drawing/2014/main" id="{8DFE04AA-0ACF-6553-C96B-A14023222A61}"/>
              </a:ext>
            </a:extLst>
          </p:cNvPr>
          <p:cNvPicPr>
            <a:picLocks noChangeAspect="1"/>
          </p:cNvPicPr>
          <p:nvPr/>
        </p:nvPicPr>
        <p:blipFill>
          <a:blip r:embed="rId2"/>
          <a:stretch>
            <a:fillRect/>
          </a:stretch>
        </p:blipFill>
        <p:spPr>
          <a:xfrm>
            <a:off x="506876" y="2524685"/>
            <a:ext cx="5796303" cy="3643545"/>
          </a:xfrm>
          <a:prstGeom prst="rect">
            <a:avLst/>
          </a:prstGeom>
        </p:spPr>
      </p:pic>
      <p:pic>
        <p:nvPicPr>
          <p:cNvPr id="13" name="Picture 12">
            <a:extLst>
              <a:ext uri="{FF2B5EF4-FFF2-40B4-BE49-F238E27FC236}">
                <a16:creationId xmlns:a16="http://schemas.microsoft.com/office/drawing/2014/main" id="{2F36C90F-2096-152B-54B1-BB5A03578C26}"/>
              </a:ext>
            </a:extLst>
          </p:cNvPr>
          <p:cNvPicPr>
            <a:picLocks noChangeAspect="1"/>
          </p:cNvPicPr>
          <p:nvPr/>
        </p:nvPicPr>
        <p:blipFill>
          <a:blip r:embed="rId3"/>
          <a:srcRect t="47784" b="1"/>
          <a:stretch/>
        </p:blipFill>
        <p:spPr>
          <a:xfrm>
            <a:off x="506877" y="1383175"/>
            <a:ext cx="4678582" cy="789185"/>
          </a:xfrm>
          <a:prstGeom prst="rect">
            <a:avLst/>
          </a:prstGeom>
        </p:spPr>
      </p:pic>
      <p:pic>
        <p:nvPicPr>
          <p:cNvPr id="18" name="Picture 17">
            <a:extLst>
              <a:ext uri="{FF2B5EF4-FFF2-40B4-BE49-F238E27FC236}">
                <a16:creationId xmlns:a16="http://schemas.microsoft.com/office/drawing/2014/main" id="{E89EF1FD-F8D8-2DFF-3473-966A003E2789}"/>
              </a:ext>
            </a:extLst>
          </p:cNvPr>
          <p:cNvPicPr>
            <a:picLocks noChangeAspect="1"/>
          </p:cNvPicPr>
          <p:nvPr/>
        </p:nvPicPr>
        <p:blipFill>
          <a:blip r:embed="rId4"/>
          <a:stretch>
            <a:fillRect/>
          </a:stretch>
        </p:blipFill>
        <p:spPr>
          <a:xfrm>
            <a:off x="6429055" y="2524685"/>
            <a:ext cx="5381944" cy="3330557"/>
          </a:xfrm>
          <a:prstGeom prst="rect">
            <a:avLst/>
          </a:prstGeom>
        </p:spPr>
      </p:pic>
    </p:spTree>
    <p:extLst>
      <p:ext uri="{BB962C8B-B14F-4D97-AF65-F5344CB8AC3E}">
        <p14:creationId xmlns:p14="http://schemas.microsoft.com/office/powerpoint/2010/main" val="2056228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102E2-603D-0C15-C876-95FA95FC4D0D}"/>
              </a:ext>
            </a:extLst>
          </p:cNvPr>
          <p:cNvSpPr>
            <a:spLocks noGrp="1"/>
          </p:cNvSpPr>
          <p:nvPr>
            <p:ph type="title"/>
          </p:nvPr>
        </p:nvSpPr>
        <p:spPr/>
        <p:txBody>
          <a:bodyPr/>
          <a:lstStyle/>
          <a:p>
            <a:r>
              <a:rPr lang="en-US" dirty="0"/>
              <a:t>Why we need Container?</a:t>
            </a:r>
          </a:p>
        </p:txBody>
      </p:sp>
      <p:sp>
        <p:nvSpPr>
          <p:cNvPr id="3" name="Content Placeholder 2">
            <a:extLst>
              <a:ext uri="{FF2B5EF4-FFF2-40B4-BE49-F238E27FC236}">
                <a16:creationId xmlns:a16="http://schemas.microsoft.com/office/drawing/2014/main" id="{DEB861E7-6382-AFF6-BE29-4FA38BD695DE}"/>
              </a:ext>
            </a:extLst>
          </p:cNvPr>
          <p:cNvSpPr>
            <a:spLocks noGrp="1"/>
          </p:cNvSpPr>
          <p:nvPr>
            <p:ph idx="1"/>
          </p:nvPr>
        </p:nvSpPr>
        <p:spPr/>
        <p:txBody>
          <a:bodyPr/>
          <a:lstStyle/>
          <a:p>
            <a:r>
              <a:rPr lang="en-US" b="0" i="0" dirty="0">
                <a:solidFill>
                  <a:srgbClr val="242424"/>
                </a:solidFill>
                <a:effectLst/>
                <a:latin typeface="source-serif-pro"/>
              </a:rPr>
              <a:t>Consider a classical problem in the shipping industry :</a:t>
            </a:r>
          </a:p>
          <a:p>
            <a:r>
              <a:rPr lang="en-US" b="0" i="0" dirty="0">
                <a:solidFill>
                  <a:srgbClr val="242424"/>
                </a:solidFill>
                <a:effectLst/>
                <a:latin typeface="source-serif-pro"/>
              </a:rPr>
              <a:t>We have items of different shapes, characteristics. Some are fragile, some are hard and there is no standardized way to package these items. What do we do?</a:t>
            </a:r>
          </a:p>
          <a:p>
            <a:endParaRPr lang="en-US" dirty="0">
              <a:solidFill>
                <a:srgbClr val="242424"/>
              </a:solidFill>
              <a:latin typeface="source-serif-pro"/>
            </a:endParaRPr>
          </a:p>
          <a:p>
            <a:endParaRPr lang="en-US" dirty="0">
              <a:solidFill>
                <a:srgbClr val="242424"/>
              </a:solidFill>
              <a:latin typeface="source-serif-pro"/>
            </a:endParaRPr>
          </a:p>
          <a:p>
            <a:endParaRPr lang="en-US" dirty="0">
              <a:solidFill>
                <a:srgbClr val="242424"/>
              </a:solidFill>
              <a:latin typeface="source-serif-pro"/>
            </a:endParaRPr>
          </a:p>
          <a:p>
            <a:endParaRPr lang="en-US" dirty="0">
              <a:solidFill>
                <a:srgbClr val="242424"/>
              </a:solidFill>
              <a:latin typeface="source-serif-pro"/>
            </a:endParaRPr>
          </a:p>
          <a:p>
            <a:endParaRPr lang="en-US" b="0" i="0" dirty="0">
              <a:solidFill>
                <a:srgbClr val="242424"/>
              </a:solidFill>
              <a:effectLst/>
              <a:latin typeface="source-serif-pro"/>
            </a:endParaRPr>
          </a:p>
          <a:p>
            <a:r>
              <a:rPr lang="en-US" b="0" i="0" dirty="0">
                <a:solidFill>
                  <a:srgbClr val="242424"/>
                </a:solidFill>
                <a:effectLst/>
                <a:latin typeface="source-serif-pro"/>
              </a:rPr>
              <a:t>This is where a CONTAINER can help!</a:t>
            </a:r>
          </a:p>
          <a:p>
            <a:endParaRPr lang="en-US" dirty="0">
              <a:solidFill>
                <a:srgbClr val="242424"/>
              </a:solidFill>
              <a:latin typeface="source-serif-pro"/>
            </a:endParaRPr>
          </a:p>
          <a:p>
            <a:endParaRPr lang="en-US" b="0" i="0" dirty="0">
              <a:solidFill>
                <a:srgbClr val="242424"/>
              </a:solidFill>
              <a:effectLst/>
              <a:latin typeface="source-serif-pro"/>
            </a:endParaRPr>
          </a:p>
          <a:p>
            <a:endParaRPr lang="en-US" dirty="0">
              <a:solidFill>
                <a:srgbClr val="242424"/>
              </a:solidFill>
              <a:latin typeface="source-serif-pro"/>
            </a:endParaRPr>
          </a:p>
          <a:p>
            <a:endParaRPr lang="en-US" b="0" i="0" dirty="0">
              <a:solidFill>
                <a:srgbClr val="242424"/>
              </a:solidFill>
              <a:effectLst/>
              <a:latin typeface="source-serif-pro"/>
            </a:endParaRPr>
          </a:p>
          <a:p>
            <a:endParaRPr lang="en-US" dirty="0">
              <a:solidFill>
                <a:srgbClr val="242424"/>
              </a:solidFill>
              <a:latin typeface="source-serif-pro"/>
            </a:endParaRPr>
          </a:p>
          <a:p>
            <a:endParaRPr lang="en-US" b="0" i="0" dirty="0">
              <a:solidFill>
                <a:srgbClr val="242424"/>
              </a:solidFill>
              <a:effectLst/>
              <a:latin typeface="source-serif-pro"/>
            </a:endParaRPr>
          </a:p>
          <a:p>
            <a:endParaRPr lang="en-US" dirty="0">
              <a:solidFill>
                <a:srgbClr val="242424"/>
              </a:solidFill>
              <a:latin typeface="source-serif-pro"/>
            </a:endParaRPr>
          </a:p>
          <a:p>
            <a:endParaRPr lang="en-US" b="0" i="0" dirty="0">
              <a:solidFill>
                <a:srgbClr val="242424"/>
              </a:solidFill>
              <a:effectLst/>
              <a:latin typeface="source-serif-pro"/>
            </a:endParaRPr>
          </a:p>
          <a:p>
            <a:endParaRPr lang="en-US" dirty="0">
              <a:solidFill>
                <a:srgbClr val="242424"/>
              </a:solidFill>
              <a:latin typeface="source-serif-pro"/>
            </a:endParaRPr>
          </a:p>
          <a:p>
            <a:r>
              <a:rPr lang="en-US" b="0" i="0" dirty="0">
                <a:solidFill>
                  <a:srgbClr val="242424"/>
                </a:solidFill>
                <a:effectLst/>
                <a:latin typeface="source-serif-pro"/>
              </a:rPr>
              <a:t>No matter what the item, we can package it in this container and transport it from the source to the destination without any changes. Now map the same scenario to the Software Industry. We need a standardized way to package the application with its dependencies and deploy it on any environment. The docker with its containers does exactly that. </a:t>
            </a:r>
            <a:endParaRPr lang="en-US" dirty="0"/>
          </a:p>
        </p:txBody>
      </p:sp>
      <p:pic>
        <p:nvPicPr>
          <p:cNvPr id="4100" name="Picture 4">
            <a:extLst>
              <a:ext uri="{FF2B5EF4-FFF2-40B4-BE49-F238E27FC236}">
                <a16:creationId xmlns:a16="http://schemas.microsoft.com/office/drawing/2014/main" id="{CC9A09DA-DE5A-1FCB-81D9-8090755637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69" r="6230" b="17007"/>
          <a:stretch/>
        </p:blipFill>
        <p:spPr bwMode="auto">
          <a:xfrm>
            <a:off x="381000" y="1427584"/>
            <a:ext cx="4357396" cy="113833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C2AB2D15-D0E1-3D05-A60B-19C19CA3C1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215" r="18755" b="3966"/>
          <a:stretch/>
        </p:blipFill>
        <p:spPr bwMode="auto">
          <a:xfrm>
            <a:off x="381001" y="3326361"/>
            <a:ext cx="4357396" cy="2161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85244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172D5-8C09-C300-428C-DBD311DE28B4}"/>
              </a:ext>
            </a:extLst>
          </p:cNvPr>
          <p:cNvSpPr>
            <a:spLocks noGrp="1"/>
          </p:cNvSpPr>
          <p:nvPr>
            <p:ph type="title"/>
          </p:nvPr>
        </p:nvSpPr>
        <p:spPr/>
        <p:txBody>
          <a:bodyPr/>
          <a:lstStyle/>
          <a:p>
            <a:r>
              <a:rPr lang="en-US" dirty="0"/>
              <a:t>Docker Hub</a:t>
            </a:r>
          </a:p>
        </p:txBody>
      </p:sp>
      <p:sp>
        <p:nvSpPr>
          <p:cNvPr id="3" name="Content Placeholder 2">
            <a:extLst>
              <a:ext uri="{FF2B5EF4-FFF2-40B4-BE49-F238E27FC236}">
                <a16:creationId xmlns:a16="http://schemas.microsoft.com/office/drawing/2014/main" id="{7E48A0A8-A494-6D4B-C9F1-5819ED957DD8}"/>
              </a:ext>
            </a:extLst>
          </p:cNvPr>
          <p:cNvSpPr>
            <a:spLocks noGrp="1"/>
          </p:cNvSpPr>
          <p:nvPr>
            <p:ph idx="1"/>
          </p:nvPr>
        </p:nvSpPr>
        <p:spPr/>
        <p:txBody>
          <a:bodyPr/>
          <a:lstStyle/>
          <a:p>
            <a:pPr marL="112713" indent="-112713">
              <a:buFont typeface="Arial" panose="020B0604020202020204" pitchFamily="34" charset="0"/>
              <a:buChar char="•"/>
            </a:pPr>
            <a:r>
              <a:rPr lang="en-US" b="1" i="0" dirty="0">
                <a:solidFill>
                  <a:srgbClr val="242424"/>
                </a:solidFill>
                <a:effectLst/>
                <a:latin typeface="source-serif-pro"/>
              </a:rPr>
              <a:t>Open PowerShell or Command Prompt and run the Docker commands To push a new tag to this repository:</a:t>
            </a:r>
          </a:p>
          <a:p>
            <a:pPr marL="112713" indent="-112713">
              <a:buFont typeface="Arial" panose="020B0604020202020204" pitchFamily="34" charset="0"/>
              <a:buChar char="•"/>
            </a:pPr>
            <a:endParaRPr lang="en-US" b="1" dirty="0">
              <a:solidFill>
                <a:srgbClr val="242424"/>
              </a:solidFill>
              <a:latin typeface="source-serif-pro"/>
            </a:endParaRPr>
          </a:p>
          <a:p>
            <a:pPr marL="112713" indent="-112713">
              <a:buFont typeface="Arial" panose="020B0604020202020204" pitchFamily="34" charset="0"/>
              <a:buChar char="•"/>
            </a:pPr>
            <a:endParaRPr lang="en-US" b="1" dirty="0">
              <a:solidFill>
                <a:srgbClr val="242424"/>
              </a:solidFill>
              <a:latin typeface="source-serif-pro"/>
            </a:endParaRPr>
          </a:p>
          <a:p>
            <a:pPr marL="112713" indent="-112713">
              <a:buFont typeface="Arial" panose="020B0604020202020204" pitchFamily="34" charset="0"/>
              <a:buChar char="•"/>
            </a:pPr>
            <a:endParaRPr lang="en-US" b="1" dirty="0">
              <a:solidFill>
                <a:srgbClr val="242424"/>
              </a:solidFill>
              <a:latin typeface="source-serif-pro"/>
            </a:endParaRPr>
          </a:p>
          <a:p>
            <a:pPr marL="112713" indent="-112713">
              <a:buFont typeface="Arial" panose="020B0604020202020204" pitchFamily="34" charset="0"/>
              <a:buChar char="•"/>
            </a:pPr>
            <a:endParaRPr lang="en-US" b="1" dirty="0">
              <a:solidFill>
                <a:srgbClr val="242424"/>
              </a:solidFill>
              <a:latin typeface="source-serif-pro"/>
            </a:endParaRPr>
          </a:p>
          <a:p>
            <a:pPr marL="112713" indent="-112713">
              <a:buFont typeface="Arial" panose="020B0604020202020204" pitchFamily="34" charset="0"/>
              <a:buChar char="•"/>
            </a:pPr>
            <a:endParaRPr lang="en-US" b="1" dirty="0">
              <a:solidFill>
                <a:srgbClr val="242424"/>
              </a:solidFill>
              <a:latin typeface="source-serif-pro"/>
            </a:endParaRPr>
          </a:p>
          <a:p>
            <a:pPr marL="112713" indent="-112713">
              <a:buFont typeface="Arial" panose="020B0604020202020204" pitchFamily="34" charset="0"/>
              <a:buChar char="•"/>
            </a:pPr>
            <a:endParaRPr lang="en-US" b="1" dirty="0">
              <a:solidFill>
                <a:srgbClr val="242424"/>
              </a:solidFill>
              <a:latin typeface="source-serif-pro"/>
            </a:endParaRPr>
          </a:p>
        </p:txBody>
      </p:sp>
      <p:sp>
        <p:nvSpPr>
          <p:cNvPr id="4" name="Text Placeholder 3">
            <a:extLst>
              <a:ext uri="{FF2B5EF4-FFF2-40B4-BE49-F238E27FC236}">
                <a16:creationId xmlns:a16="http://schemas.microsoft.com/office/drawing/2014/main" id="{63A7623E-2366-0745-CFB3-03ECAF1BDF79}"/>
              </a:ext>
            </a:extLst>
          </p:cNvPr>
          <p:cNvSpPr>
            <a:spLocks noGrp="1"/>
          </p:cNvSpPr>
          <p:nvPr>
            <p:ph type="body" sz="quarter" idx="13"/>
          </p:nvPr>
        </p:nvSpPr>
        <p:spPr/>
        <p:txBody>
          <a:bodyPr/>
          <a:lstStyle/>
          <a:p>
            <a:r>
              <a:rPr lang="en-US" dirty="0"/>
              <a:t>Push the image to </a:t>
            </a:r>
            <a:r>
              <a:rPr lang="en-US" dirty="0" err="1"/>
              <a:t>DockerHub</a:t>
            </a:r>
            <a:endParaRPr lang="en-US" dirty="0"/>
          </a:p>
        </p:txBody>
      </p:sp>
      <p:pic>
        <p:nvPicPr>
          <p:cNvPr id="6" name="Picture 5">
            <a:extLst>
              <a:ext uri="{FF2B5EF4-FFF2-40B4-BE49-F238E27FC236}">
                <a16:creationId xmlns:a16="http://schemas.microsoft.com/office/drawing/2014/main" id="{54DCF42D-9608-C0D6-1529-07B8B40FBEE6}"/>
              </a:ext>
            </a:extLst>
          </p:cNvPr>
          <p:cNvPicPr>
            <a:picLocks noChangeAspect="1"/>
          </p:cNvPicPr>
          <p:nvPr/>
        </p:nvPicPr>
        <p:blipFill>
          <a:blip r:embed="rId2"/>
          <a:stretch>
            <a:fillRect/>
          </a:stretch>
        </p:blipFill>
        <p:spPr>
          <a:xfrm>
            <a:off x="495300" y="1371600"/>
            <a:ext cx="5600700" cy="1242920"/>
          </a:xfrm>
          <a:prstGeom prst="rect">
            <a:avLst/>
          </a:prstGeom>
        </p:spPr>
      </p:pic>
      <p:pic>
        <p:nvPicPr>
          <p:cNvPr id="8" name="Picture 7">
            <a:extLst>
              <a:ext uri="{FF2B5EF4-FFF2-40B4-BE49-F238E27FC236}">
                <a16:creationId xmlns:a16="http://schemas.microsoft.com/office/drawing/2014/main" id="{E165392F-3860-D6AD-71D9-785D43ADC7F9}"/>
              </a:ext>
            </a:extLst>
          </p:cNvPr>
          <p:cNvPicPr>
            <a:picLocks noChangeAspect="1"/>
          </p:cNvPicPr>
          <p:nvPr/>
        </p:nvPicPr>
        <p:blipFill>
          <a:blip r:embed="rId3"/>
          <a:stretch>
            <a:fillRect/>
          </a:stretch>
        </p:blipFill>
        <p:spPr>
          <a:xfrm>
            <a:off x="6210299" y="1371600"/>
            <a:ext cx="5600699" cy="1620137"/>
          </a:xfrm>
          <a:prstGeom prst="rect">
            <a:avLst/>
          </a:prstGeom>
        </p:spPr>
      </p:pic>
      <p:pic>
        <p:nvPicPr>
          <p:cNvPr id="16" name="Picture 15">
            <a:extLst>
              <a:ext uri="{FF2B5EF4-FFF2-40B4-BE49-F238E27FC236}">
                <a16:creationId xmlns:a16="http://schemas.microsoft.com/office/drawing/2014/main" id="{2E0FAE18-4C26-5449-9C62-030158408D87}"/>
              </a:ext>
            </a:extLst>
          </p:cNvPr>
          <p:cNvPicPr>
            <a:picLocks noChangeAspect="1"/>
          </p:cNvPicPr>
          <p:nvPr/>
        </p:nvPicPr>
        <p:blipFill>
          <a:blip r:embed="rId4"/>
          <a:stretch>
            <a:fillRect/>
          </a:stretch>
        </p:blipFill>
        <p:spPr>
          <a:xfrm>
            <a:off x="6210298" y="3434141"/>
            <a:ext cx="5600699" cy="2290989"/>
          </a:xfrm>
          <a:prstGeom prst="rect">
            <a:avLst/>
          </a:prstGeom>
        </p:spPr>
      </p:pic>
      <p:pic>
        <p:nvPicPr>
          <p:cNvPr id="20" name="Picture 19">
            <a:extLst>
              <a:ext uri="{FF2B5EF4-FFF2-40B4-BE49-F238E27FC236}">
                <a16:creationId xmlns:a16="http://schemas.microsoft.com/office/drawing/2014/main" id="{55B0F3E0-EE1A-39D8-07A3-EEF855D8594F}"/>
              </a:ext>
            </a:extLst>
          </p:cNvPr>
          <p:cNvPicPr>
            <a:picLocks noChangeAspect="1"/>
          </p:cNvPicPr>
          <p:nvPr/>
        </p:nvPicPr>
        <p:blipFill>
          <a:blip r:embed="rId5"/>
          <a:stretch>
            <a:fillRect/>
          </a:stretch>
        </p:blipFill>
        <p:spPr>
          <a:xfrm>
            <a:off x="495299" y="3428999"/>
            <a:ext cx="5600699" cy="2758876"/>
          </a:xfrm>
          <a:prstGeom prst="rect">
            <a:avLst/>
          </a:prstGeom>
        </p:spPr>
      </p:pic>
    </p:spTree>
    <p:extLst>
      <p:ext uri="{BB962C8B-B14F-4D97-AF65-F5344CB8AC3E}">
        <p14:creationId xmlns:p14="http://schemas.microsoft.com/office/powerpoint/2010/main" val="20622165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172D5-8C09-C300-428C-DBD311DE28B4}"/>
              </a:ext>
            </a:extLst>
          </p:cNvPr>
          <p:cNvSpPr>
            <a:spLocks noGrp="1"/>
          </p:cNvSpPr>
          <p:nvPr>
            <p:ph type="title"/>
          </p:nvPr>
        </p:nvSpPr>
        <p:spPr/>
        <p:txBody>
          <a:bodyPr/>
          <a:lstStyle/>
          <a:p>
            <a:r>
              <a:rPr lang="en-US" dirty="0"/>
              <a:t>Docker Hub</a:t>
            </a:r>
          </a:p>
        </p:txBody>
      </p:sp>
      <p:sp>
        <p:nvSpPr>
          <p:cNvPr id="3" name="Content Placeholder 2">
            <a:extLst>
              <a:ext uri="{FF2B5EF4-FFF2-40B4-BE49-F238E27FC236}">
                <a16:creationId xmlns:a16="http://schemas.microsoft.com/office/drawing/2014/main" id="{7E48A0A8-A494-6D4B-C9F1-5819ED957DD8}"/>
              </a:ext>
            </a:extLst>
          </p:cNvPr>
          <p:cNvSpPr>
            <a:spLocks noGrp="1"/>
          </p:cNvSpPr>
          <p:nvPr>
            <p:ph idx="1"/>
          </p:nvPr>
        </p:nvSpPr>
        <p:spPr/>
        <p:txBody>
          <a:bodyPr/>
          <a:lstStyle/>
          <a:p>
            <a:pPr marL="112713" indent="-112713">
              <a:buFont typeface="Arial" panose="020B0604020202020204" pitchFamily="34" charset="0"/>
              <a:buChar char="•"/>
            </a:pPr>
            <a:r>
              <a:rPr lang="en-US" b="1" i="0" dirty="0">
                <a:solidFill>
                  <a:srgbClr val="242424"/>
                </a:solidFill>
                <a:effectLst/>
                <a:latin typeface="source-serif-pro"/>
              </a:rPr>
              <a:t>Search the image in Docker Hub (</a:t>
            </a:r>
            <a:r>
              <a:rPr lang="en-US" b="1" i="0" dirty="0">
                <a:solidFill>
                  <a:srgbClr val="242424"/>
                </a:solidFill>
                <a:effectLst/>
                <a:latin typeface="source-serif-pro"/>
                <a:hlinkClick r:id="rId2"/>
              </a:rPr>
              <a:t>https://hub.docker.com/</a:t>
            </a:r>
            <a:r>
              <a:rPr lang="en-US" b="1" i="0" dirty="0">
                <a:solidFill>
                  <a:srgbClr val="242424"/>
                </a:solidFill>
                <a:effectLst/>
                <a:latin typeface="source-serif-pro"/>
              </a:rPr>
              <a:t>)</a:t>
            </a:r>
          </a:p>
          <a:p>
            <a:pPr marL="112713" indent="-112713">
              <a:buFont typeface="Arial" panose="020B0604020202020204" pitchFamily="34" charset="0"/>
              <a:buChar char="•"/>
            </a:pPr>
            <a:endParaRPr lang="en-US" b="1" dirty="0">
              <a:solidFill>
                <a:srgbClr val="242424"/>
              </a:solidFill>
              <a:latin typeface="source-serif-pro"/>
            </a:endParaRPr>
          </a:p>
          <a:p>
            <a:pPr marL="112713" indent="-112713">
              <a:buFont typeface="Arial" panose="020B0604020202020204" pitchFamily="34" charset="0"/>
              <a:buChar char="•"/>
            </a:pPr>
            <a:endParaRPr lang="en-US" b="1" i="0" dirty="0">
              <a:solidFill>
                <a:srgbClr val="242424"/>
              </a:solidFill>
              <a:effectLst/>
              <a:latin typeface="source-serif-pro"/>
            </a:endParaRPr>
          </a:p>
          <a:p>
            <a:pPr marL="112713" indent="-112713">
              <a:buFont typeface="Arial" panose="020B0604020202020204" pitchFamily="34" charset="0"/>
              <a:buChar char="•"/>
            </a:pPr>
            <a:endParaRPr lang="en-US" b="1" dirty="0">
              <a:solidFill>
                <a:srgbClr val="242424"/>
              </a:solidFill>
              <a:latin typeface="source-serif-pro"/>
            </a:endParaRPr>
          </a:p>
          <a:p>
            <a:pPr marL="112713" indent="-112713">
              <a:buFont typeface="Arial" panose="020B0604020202020204" pitchFamily="34" charset="0"/>
              <a:buChar char="•"/>
            </a:pPr>
            <a:endParaRPr lang="en-US" b="1" i="0" dirty="0">
              <a:solidFill>
                <a:srgbClr val="242424"/>
              </a:solidFill>
              <a:effectLst/>
              <a:latin typeface="source-serif-pro"/>
            </a:endParaRPr>
          </a:p>
          <a:p>
            <a:pPr marL="112713" indent="-112713">
              <a:buFont typeface="Arial" panose="020B0604020202020204" pitchFamily="34" charset="0"/>
              <a:buChar char="•"/>
            </a:pPr>
            <a:endParaRPr lang="en-US" b="1" dirty="0">
              <a:solidFill>
                <a:srgbClr val="242424"/>
              </a:solidFill>
              <a:latin typeface="source-serif-pro"/>
            </a:endParaRPr>
          </a:p>
          <a:p>
            <a:pPr marL="112713" indent="-112713">
              <a:buFont typeface="Arial" panose="020B0604020202020204" pitchFamily="34" charset="0"/>
              <a:buChar char="•"/>
            </a:pPr>
            <a:endParaRPr lang="en-US" b="1" i="0" dirty="0">
              <a:solidFill>
                <a:srgbClr val="242424"/>
              </a:solidFill>
              <a:effectLst/>
              <a:latin typeface="source-serif-pro"/>
            </a:endParaRPr>
          </a:p>
          <a:p>
            <a:pPr marL="112713" indent="-112713">
              <a:buFont typeface="Arial" panose="020B0604020202020204" pitchFamily="34" charset="0"/>
              <a:buChar char="•"/>
            </a:pPr>
            <a:endParaRPr lang="en-US" b="1" dirty="0">
              <a:solidFill>
                <a:srgbClr val="242424"/>
              </a:solidFill>
              <a:latin typeface="source-serif-pro"/>
            </a:endParaRPr>
          </a:p>
          <a:p>
            <a:pPr marL="112713" indent="-112713">
              <a:buFont typeface="Arial" panose="020B0604020202020204" pitchFamily="34" charset="0"/>
              <a:buChar char="•"/>
            </a:pPr>
            <a:r>
              <a:rPr lang="en-US" b="1" i="0" dirty="0">
                <a:solidFill>
                  <a:srgbClr val="242424"/>
                </a:solidFill>
                <a:effectLst/>
                <a:latin typeface="source-serif-pro"/>
              </a:rPr>
              <a:t>Execute the Docker Pull Command (docker pull rahulpal93/dotnetwebapplication:v1.0) and follow the instructions</a:t>
            </a:r>
          </a:p>
          <a:p>
            <a:pPr marL="112713" indent="-112713">
              <a:buFont typeface="Arial" panose="020B0604020202020204" pitchFamily="34" charset="0"/>
              <a:buChar char="•"/>
            </a:pPr>
            <a:endParaRPr lang="en-US" b="1" i="0" dirty="0">
              <a:solidFill>
                <a:srgbClr val="242424"/>
              </a:solidFill>
              <a:effectLst/>
              <a:latin typeface="source-serif-pro"/>
            </a:endParaRPr>
          </a:p>
          <a:p>
            <a:pPr marL="112713" indent="-112713">
              <a:buFont typeface="Arial" panose="020B0604020202020204" pitchFamily="34" charset="0"/>
              <a:buChar char="•"/>
            </a:pPr>
            <a:endParaRPr lang="en-US" b="1" dirty="0">
              <a:solidFill>
                <a:srgbClr val="242424"/>
              </a:solidFill>
              <a:latin typeface="source-serif-pro"/>
            </a:endParaRPr>
          </a:p>
          <a:p>
            <a:pPr marL="112713" indent="-112713">
              <a:buFont typeface="Arial" panose="020B0604020202020204" pitchFamily="34" charset="0"/>
              <a:buChar char="•"/>
            </a:pPr>
            <a:endParaRPr lang="en-US" b="1" i="0" dirty="0">
              <a:solidFill>
                <a:srgbClr val="242424"/>
              </a:solidFill>
              <a:effectLst/>
              <a:latin typeface="source-serif-pro"/>
            </a:endParaRPr>
          </a:p>
          <a:p>
            <a:pPr marL="112713" indent="-112713">
              <a:buFont typeface="Arial" panose="020B0604020202020204" pitchFamily="34" charset="0"/>
              <a:buChar char="•"/>
            </a:pPr>
            <a:endParaRPr lang="en-US" b="1" dirty="0">
              <a:solidFill>
                <a:srgbClr val="242424"/>
              </a:solidFill>
              <a:latin typeface="source-serif-pro"/>
            </a:endParaRPr>
          </a:p>
          <a:p>
            <a:pPr marL="112713" indent="-112713">
              <a:buFont typeface="Arial" panose="020B0604020202020204" pitchFamily="34" charset="0"/>
              <a:buChar char="•"/>
            </a:pPr>
            <a:endParaRPr lang="en-US" b="1" i="0" dirty="0">
              <a:solidFill>
                <a:srgbClr val="242424"/>
              </a:solidFill>
              <a:effectLst/>
              <a:latin typeface="source-serif-pro"/>
            </a:endParaRPr>
          </a:p>
          <a:p>
            <a:pPr marL="112713" indent="-112713">
              <a:buFont typeface="Arial" panose="020B0604020202020204" pitchFamily="34" charset="0"/>
              <a:buChar char="•"/>
            </a:pPr>
            <a:endParaRPr lang="en-US" b="1" dirty="0">
              <a:solidFill>
                <a:srgbClr val="242424"/>
              </a:solidFill>
              <a:latin typeface="source-serif-pro"/>
            </a:endParaRPr>
          </a:p>
          <a:p>
            <a:pPr marL="112713" indent="-112713">
              <a:buFont typeface="Arial" panose="020B0604020202020204" pitchFamily="34" charset="0"/>
              <a:buChar char="•"/>
            </a:pPr>
            <a:endParaRPr lang="en-US" b="1" i="0" dirty="0">
              <a:solidFill>
                <a:srgbClr val="242424"/>
              </a:solidFill>
              <a:effectLst/>
              <a:latin typeface="source-serif-pro"/>
            </a:endParaRPr>
          </a:p>
          <a:p>
            <a:pPr marL="112713" indent="-112713">
              <a:buFont typeface="Arial" panose="020B0604020202020204" pitchFamily="34" charset="0"/>
              <a:buChar char="•"/>
            </a:pPr>
            <a:endParaRPr lang="en-US" b="1" dirty="0">
              <a:solidFill>
                <a:srgbClr val="242424"/>
              </a:solidFill>
              <a:latin typeface="source-serif-pro"/>
            </a:endParaRPr>
          </a:p>
          <a:p>
            <a:pPr marL="112713" indent="-112713">
              <a:buFont typeface="Arial" panose="020B0604020202020204" pitchFamily="34" charset="0"/>
              <a:buChar char="•"/>
            </a:pPr>
            <a:endParaRPr lang="en-US" b="1" i="0" dirty="0">
              <a:solidFill>
                <a:srgbClr val="242424"/>
              </a:solidFill>
              <a:effectLst/>
              <a:latin typeface="source-serif-pro"/>
            </a:endParaRPr>
          </a:p>
          <a:p>
            <a:endParaRPr lang="en-US" b="1" dirty="0">
              <a:solidFill>
                <a:srgbClr val="242424"/>
              </a:solidFill>
              <a:latin typeface="source-serif-pro"/>
            </a:endParaRPr>
          </a:p>
          <a:p>
            <a:pPr marL="112713" indent="-112713">
              <a:buFont typeface="Arial" panose="020B0604020202020204" pitchFamily="34" charset="0"/>
              <a:buChar char="•"/>
            </a:pPr>
            <a:endParaRPr lang="en-US" b="1" dirty="0">
              <a:solidFill>
                <a:srgbClr val="242424"/>
              </a:solidFill>
              <a:latin typeface="source-serif-pro"/>
            </a:endParaRPr>
          </a:p>
          <a:p>
            <a:pPr marL="112713" indent="-112713">
              <a:buFont typeface="Arial" panose="020B0604020202020204" pitchFamily="34" charset="0"/>
              <a:buChar char="•"/>
            </a:pPr>
            <a:endParaRPr lang="en-US" b="1" dirty="0">
              <a:solidFill>
                <a:srgbClr val="242424"/>
              </a:solidFill>
              <a:latin typeface="source-serif-pro"/>
            </a:endParaRPr>
          </a:p>
          <a:p>
            <a:pPr marL="112713" indent="-112713">
              <a:buFont typeface="Arial" panose="020B0604020202020204" pitchFamily="34" charset="0"/>
              <a:buChar char="•"/>
            </a:pPr>
            <a:endParaRPr lang="en-US" b="1" dirty="0">
              <a:solidFill>
                <a:srgbClr val="242424"/>
              </a:solidFill>
              <a:latin typeface="source-serif-pro"/>
            </a:endParaRPr>
          </a:p>
          <a:p>
            <a:pPr marL="112713" indent="-112713">
              <a:buFont typeface="Arial" panose="020B0604020202020204" pitchFamily="34" charset="0"/>
              <a:buChar char="•"/>
            </a:pPr>
            <a:endParaRPr lang="en-US" b="1" dirty="0">
              <a:solidFill>
                <a:srgbClr val="242424"/>
              </a:solidFill>
              <a:latin typeface="source-serif-pro"/>
            </a:endParaRPr>
          </a:p>
        </p:txBody>
      </p:sp>
      <p:sp>
        <p:nvSpPr>
          <p:cNvPr id="4" name="Text Placeholder 3">
            <a:extLst>
              <a:ext uri="{FF2B5EF4-FFF2-40B4-BE49-F238E27FC236}">
                <a16:creationId xmlns:a16="http://schemas.microsoft.com/office/drawing/2014/main" id="{63A7623E-2366-0745-CFB3-03ECAF1BDF79}"/>
              </a:ext>
            </a:extLst>
          </p:cNvPr>
          <p:cNvSpPr>
            <a:spLocks noGrp="1"/>
          </p:cNvSpPr>
          <p:nvPr>
            <p:ph type="body" sz="quarter" idx="13"/>
          </p:nvPr>
        </p:nvSpPr>
        <p:spPr/>
        <p:txBody>
          <a:bodyPr/>
          <a:lstStyle/>
          <a:p>
            <a:r>
              <a:rPr lang="en-US" dirty="0"/>
              <a:t>Pull the image from </a:t>
            </a:r>
            <a:r>
              <a:rPr lang="en-US" dirty="0" err="1"/>
              <a:t>DockerHub</a:t>
            </a:r>
            <a:endParaRPr lang="en-US" dirty="0"/>
          </a:p>
        </p:txBody>
      </p:sp>
      <p:pic>
        <p:nvPicPr>
          <p:cNvPr id="7" name="Picture 6">
            <a:extLst>
              <a:ext uri="{FF2B5EF4-FFF2-40B4-BE49-F238E27FC236}">
                <a16:creationId xmlns:a16="http://schemas.microsoft.com/office/drawing/2014/main" id="{0222434A-AC03-9934-1C1C-1D89F3050144}"/>
              </a:ext>
            </a:extLst>
          </p:cNvPr>
          <p:cNvPicPr>
            <a:picLocks noChangeAspect="1"/>
          </p:cNvPicPr>
          <p:nvPr/>
        </p:nvPicPr>
        <p:blipFill>
          <a:blip r:embed="rId3"/>
          <a:stretch>
            <a:fillRect/>
          </a:stretch>
        </p:blipFill>
        <p:spPr>
          <a:xfrm>
            <a:off x="505460" y="1371601"/>
            <a:ext cx="8029708" cy="1828800"/>
          </a:xfrm>
          <a:prstGeom prst="rect">
            <a:avLst/>
          </a:prstGeom>
        </p:spPr>
      </p:pic>
      <p:pic>
        <p:nvPicPr>
          <p:cNvPr id="12" name="Picture 11">
            <a:extLst>
              <a:ext uri="{FF2B5EF4-FFF2-40B4-BE49-F238E27FC236}">
                <a16:creationId xmlns:a16="http://schemas.microsoft.com/office/drawing/2014/main" id="{F1E15556-E317-DC53-FF55-42A4806D1A3B}"/>
              </a:ext>
            </a:extLst>
          </p:cNvPr>
          <p:cNvPicPr>
            <a:picLocks noChangeAspect="1"/>
          </p:cNvPicPr>
          <p:nvPr/>
        </p:nvPicPr>
        <p:blipFill>
          <a:blip r:embed="rId4"/>
          <a:stretch>
            <a:fillRect/>
          </a:stretch>
        </p:blipFill>
        <p:spPr>
          <a:xfrm>
            <a:off x="505460" y="3657600"/>
            <a:ext cx="5615384" cy="2225756"/>
          </a:xfrm>
          <a:prstGeom prst="rect">
            <a:avLst/>
          </a:prstGeom>
        </p:spPr>
      </p:pic>
      <p:pic>
        <p:nvPicPr>
          <p:cNvPr id="14" name="Picture 13">
            <a:extLst>
              <a:ext uri="{FF2B5EF4-FFF2-40B4-BE49-F238E27FC236}">
                <a16:creationId xmlns:a16="http://schemas.microsoft.com/office/drawing/2014/main" id="{9F361739-472A-6B20-8BEB-83BBF79A84E6}"/>
              </a:ext>
            </a:extLst>
          </p:cNvPr>
          <p:cNvPicPr>
            <a:picLocks noChangeAspect="1"/>
          </p:cNvPicPr>
          <p:nvPr/>
        </p:nvPicPr>
        <p:blipFill>
          <a:blip r:embed="rId5"/>
          <a:stretch>
            <a:fillRect/>
          </a:stretch>
        </p:blipFill>
        <p:spPr>
          <a:xfrm>
            <a:off x="6352082" y="3657600"/>
            <a:ext cx="5458918" cy="2510630"/>
          </a:xfrm>
          <a:prstGeom prst="rect">
            <a:avLst/>
          </a:prstGeom>
        </p:spPr>
      </p:pic>
    </p:spTree>
    <p:extLst>
      <p:ext uri="{BB962C8B-B14F-4D97-AF65-F5344CB8AC3E}">
        <p14:creationId xmlns:p14="http://schemas.microsoft.com/office/powerpoint/2010/main" val="38588393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172D5-8C09-C300-428C-DBD311DE28B4}"/>
              </a:ext>
            </a:extLst>
          </p:cNvPr>
          <p:cNvSpPr>
            <a:spLocks noGrp="1"/>
          </p:cNvSpPr>
          <p:nvPr>
            <p:ph type="title"/>
          </p:nvPr>
        </p:nvSpPr>
        <p:spPr/>
        <p:txBody>
          <a:bodyPr/>
          <a:lstStyle/>
          <a:p>
            <a:r>
              <a:rPr lang="en-US" dirty="0"/>
              <a:t>Docker Hub</a:t>
            </a:r>
          </a:p>
        </p:txBody>
      </p:sp>
      <p:sp>
        <p:nvSpPr>
          <p:cNvPr id="3" name="Content Placeholder 2">
            <a:extLst>
              <a:ext uri="{FF2B5EF4-FFF2-40B4-BE49-F238E27FC236}">
                <a16:creationId xmlns:a16="http://schemas.microsoft.com/office/drawing/2014/main" id="{7E48A0A8-A494-6D4B-C9F1-5819ED957DD8}"/>
              </a:ext>
            </a:extLst>
          </p:cNvPr>
          <p:cNvSpPr>
            <a:spLocks noGrp="1"/>
          </p:cNvSpPr>
          <p:nvPr>
            <p:ph idx="1"/>
          </p:nvPr>
        </p:nvSpPr>
        <p:spPr/>
        <p:txBody>
          <a:bodyPr/>
          <a:lstStyle/>
          <a:p>
            <a:pPr marL="112713" indent="-112713">
              <a:buFont typeface="Arial" panose="020B0604020202020204" pitchFamily="34" charset="0"/>
              <a:buChar char="•"/>
            </a:pPr>
            <a:r>
              <a:rPr lang="en-US" b="1" i="0" dirty="0">
                <a:solidFill>
                  <a:srgbClr val="242424"/>
                </a:solidFill>
                <a:effectLst/>
                <a:latin typeface="source-serif-pro"/>
              </a:rPr>
              <a:t>Run the image in container with port mapping</a:t>
            </a:r>
          </a:p>
          <a:p>
            <a:pPr marL="112713" indent="-112713">
              <a:buFont typeface="Arial" panose="020B0604020202020204" pitchFamily="34" charset="0"/>
              <a:buChar char="•"/>
            </a:pPr>
            <a:endParaRPr lang="en-US" b="1" i="0" dirty="0">
              <a:solidFill>
                <a:srgbClr val="242424"/>
              </a:solidFill>
              <a:effectLst/>
              <a:latin typeface="source-serif-pro"/>
            </a:endParaRPr>
          </a:p>
          <a:p>
            <a:pPr marL="112713" indent="-112713">
              <a:buFont typeface="Arial" panose="020B0604020202020204" pitchFamily="34" charset="0"/>
              <a:buChar char="•"/>
            </a:pPr>
            <a:endParaRPr lang="en-US" b="1" dirty="0">
              <a:solidFill>
                <a:srgbClr val="242424"/>
              </a:solidFill>
              <a:latin typeface="source-serif-pro"/>
            </a:endParaRPr>
          </a:p>
          <a:p>
            <a:pPr marL="112713" indent="-112713">
              <a:buFont typeface="Arial" panose="020B0604020202020204" pitchFamily="34" charset="0"/>
              <a:buChar char="•"/>
            </a:pPr>
            <a:endParaRPr lang="en-US" b="1" i="0" dirty="0">
              <a:solidFill>
                <a:srgbClr val="242424"/>
              </a:solidFill>
              <a:effectLst/>
              <a:latin typeface="source-serif-pro"/>
            </a:endParaRPr>
          </a:p>
          <a:p>
            <a:pPr marL="112713" indent="-112713">
              <a:buFont typeface="Arial" panose="020B0604020202020204" pitchFamily="34" charset="0"/>
              <a:buChar char="•"/>
            </a:pPr>
            <a:endParaRPr lang="en-US" b="1" dirty="0">
              <a:solidFill>
                <a:srgbClr val="242424"/>
              </a:solidFill>
              <a:latin typeface="source-serif-pro"/>
            </a:endParaRPr>
          </a:p>
          <a:p>
            <a:pPr marL="112713" indent="-112713">
              <a:buFont typeface="Arial" panose="020B0604020202020204" pitchFamily="34" charset="0"/>
              <a:buChar char="•"/>
            </a:pPr>
            <a:endParaRPr lang="en-US" b="1" i="0" dirty="0">
              <a:solidFill>
                <a:srgbClr val="242424"/>
              </a:solidFill>
              <a:effectLst/>
              <a:latin typeface="source-serif-pro"/>
            </a:endParaRPr>
          </a:p>
          <a:p>
            <a:pPr marL="112713" indent="-112713">
              <a:buFont typeface="Arial" panose="020B0604020202020204" pitchFamily="34" charset="0"/>
              <a:buChar char="•"/>
            </a:pPr>
            <a:endParaRPr lang="en-US" b="1" dirty="0">
              <a:solidFill>
                <a:srgbClr val="242424"/>
              </a:solidFill>
              <a:latin typeface="source-serif-pro"/>
            </a:endParaRPr>
          </a:p>
          <a:p>
            <a:pPr marL="112713" indent="-112713">
              <a:buFont typeface="Arial" panose="020B0604020202020204" pitchFamily="34" charset="0"/>
              <a:buChar char="•"/>
            </a:pPr>
            <a:endParaRPr lang="en-US" b="1" i="0" dirty="0">
              <a:solidFill>
                <a:srgbClr val="242424"/>
              </a:solidFill>
              <a:effectLst/>
              <a:latin typeface="source-serif-pro"/>
            </a:endParaRPr>
          </a:p>
          <a:p>
            <a:pPr marL="112713" indent="-112713">
              <a:buFont typeface="Arial" panose="020B0604020202020204" pitchFamily="34" charset="0"/>
              <a:buChar char="•"/>
            </a:pPr>
            <a:endParaRPr lang="en-US" b="1" dirty="0">
              <a:solidFill>
                <a:srgbClr val="242424"/>
              </a:solidFill>
              <a:latin typeface="source-serif-pro"/>
            </a:endParaRPr>
          </a:p>
          <a:p>
            <a:pPr marL="112713" indent="-112713">
              <a:buFont typeface="Arial" panose="020B0604020202020204" pitchFamily="34" charset="0"/>
              <a:buChar char="•"/>
            </a:pPr>
            <a:endParaRPr lang="en-US" b="1" i="0" dirty="0">
              <a:solidFill>
                <a:srgbClr val="242424"/>
              </a:solidFill>
              <a:effectLst/>
              <a:latin typeface="source-serif-pro"/>
            </a:endParaRPr>
          </a:p>
          <a:p>
            <a:endParaRPr lang="en-US" b="1" dirty="0">
              <a:solidFill>
                <a:srgbClr val="242424"/>
              </a:solidFill>
              <a:latin typeface="source-serif-pro"/>
            </a:endParaRPr>
          </a:p>
          <a:p>
            <a:pPr marL="112713" indent="-112713">
              <a:buFont typeface="Arial" panose="020B0604020202020204" pitchFamily="34" charset="0"/>
              <a:buChar char="•"/>
            </a:pPr>
            <a:endParaRPr lang="en-US" b="1" dirty="0">
              <a:solidFill>
                <a:srgbClr val="242424"/>
              </a:solidFill>
              <a:latin typeface="source-serif-pro"/>
            </a:endParaRPr>
          </a:p>
          <a:p>
            <a:pPr marL="112713" indent="-112713">
              <a:buFont typeface="Arial" panose="020B0604020202020204" pitchFamily="34" charset="0"/>
              <a:buChar char="•"/>
            </a:pPr>
            <a:endParaRPr lang="en-US" b="1" dirty="0">
              <a:solidFill>
                <a:srgbClr val="242424"/>
              </a:solidFill>
              <a:latin typeface="source-serif-pro"/>
            </a:endParaRPr>
          </a:p>
          <a:p>
            <a:pPr marL="112713" indent="-112713">
              <a:buFont typeface="Arial" panose="020B0604020202020204" pitchFamily="34" charset="0"/>
              <a:buChar char="•"/>
            </a:pPr>
            <a:endParaRPr lang="en-US" b="1" dirty="0">
              <a:solidFill>
                <a:srgbClr val="242424"/>
              </a:solidFill>
              <a:latin typeface="source-serif-pro"/>
            </a:endParaRPr>
          </a:p>
          <a:p>
            <a:pPr marL="112713" indent="-112713">
              <a:buFont typeface="Arial" panose="020B0604020202020204" pitchFamily="34" charset="0"/>
              <a:buChar char="•"/>
            </a:pPr>
            <a:endParaRPr lang="en-US" b="1" dirty="0">
              <a:solidFill>
                <a:srgbClr val="242424"/>
              </a:solidFill>
              <a:latin typeface="source-serif-pro"/>
            </a:endParaRPr>
          </a:p>
        </p:txBody>
      </p:sp>
      <p:sp>
        <p:nvSpPr>
          <p:cNvPr id="4" name="Text Placeholder 3">
            <a:extLst>
              <a:ext uri="{FF2B5EF4-FFF2-40B4-BE49-F238E27FC236}">
                <a16:creationId xmlns:a16="http://schemas.microsoft.com/office/drawing/2014/main" id="{63A7623E-2366-0745-CFB3-03ECAF1BDF79}"/>
              </a:ext>
            </a:extLst>
          </p:cNvPr>
          <p:cNvSpPr>
            <a:spLocks noGrp="1"/>
          </p:cNvSpPr>
          <p:nvPr>
            <p:ph type="body" sz="quarter" idx="13"/>
          </p:nvPr>
        </p:nvSpPr>
        <p:spPr/>
        <p:txBody>
          <a:bodyPr/>
          <a:lstStyle/>
          <a:p>
            <a:r>
              <a:rPr lang="en-US" dirty="0"/>
              <a:t>Run the image pulled from Docker Hub in a container</a:t>
            </a:r>
          </a:p>
        </p:txBody>
      </p:sp>
      <p:pic>
        <p:nvPicPr>
          <p:cNvPr id="9" name="Picture 8">
            <a:extLst>
              <a:ext uri="{FF2B5EF4-FFF2-40B4-BE49-F238E27FC236}">
                <a16:creationId xmlns:a16="http://schemas.microsoft.com/office/drawing/2014/main" id="{9DBFA336-DCE7-2EF4-9DEB-724D1146163B}"/>
              </a:ext>
            </a:extLst>
          </p:cNvPr>
          <p:cNvPicPr>
            <a:picLocks noChangeAspect="1"/>
          </p:cNvPicPr>
          <p:nvPr/>
        </p:nvPicPr>
        <p:blipFill>
          <a:blip r:embed="rId2"/>
          <a:stretch>
            <a:fillRect/>
          </a:stretch>
        </p:blipFill>
        <p:spPr>
          <a:xfrm>
            <a:off x="6279502" y="1371600"/>
            <a:ext cx="5531497" cy="2043675"/>
          </a:xfrm>
          <a:prstGeom prst="rect">
            <a:avLst/>
          </a:prstGeom>
        </p:spPr>
      </p:pic>
      <p:pic>
        <p:nvPicPr>
          <p:cNvPr id="11" name="Picture 10">
            <a:extLst>
              <a:ext uri="{FF2B5EF4-FFF2-40B4-BE49-F238E27FC236}">
                <a16:creationId xmlns:a16="http://schemas.microsoft.com/office/drawing/2014/main" id="{9783081A-91C4-8D51-0CC3-7C5DA5BFF85A}"/>
              </a:ext>
            </a:extLst>
          </p:cNvPr>
          <p:cNvPicPr>
            <a:picLocks noChangeAspect="1"/>
          </p:cNvPicPr>
          <p:nvPr/>
        </p:nvPicPr>
        <p:blipFill>
          <a:blip r:embed="rId3"/>
          <a:stretch>
            <a:fillRect/>
          </a:stretch>
        </p:blipFill>
        <p:spPr>
          <a:xfrm>
            <a:off x="6279502" y="3657600"/>
            <a:ext cx="5361343" cy="2510629"/>
          </a:xfrm>
          <a:prstGeom prst="rect">
            <a:avLst/>
          </a:prstGeom>
        </p:spPr>
      </p:pic>
      <p:pic>
        <p:nvPicPr>
          <p:cNvPr id="17" name="Picture 16">
            <a:extLst>
              <a:ext uri="{FF2B5EF4-FFF2-40B4-BE49-F238E27FC236}">
                <a16:creationId xmlns:a16="http://schemas.microsoft.com/office/drawing/2014/main" id="{E79A01E6-4BC4-FE17-2D31-52F69977C015}"/>
              </a:ext>
            </a:extLst>
          </p:cNvPr>
          <p:cNvPicPr>
            <a:picLocks noChangeAspect="1"/>
          </p:cNvPicPr>
          <p:nvPr/>
        </p:nvPicPr>
        <p:blipFill>
          <a:blip r:embed="rId4"/>
          <a:stretch>
            <a:fillRect/>
          </a:stretch>
        </p:blipFill>
        <p:spPr>
          <a:xfrm>
            <a:off x="504631" y="3662412"/>
            <a:ext cx="5591368" cy="2067049"/>
          </a:xfrm>
          <a:prstGeom prst="rect">
            <a:avLst/>
          </a:prstGeom>
        </p:spPr>
      </p:pic>
      <p:pic>
        <p:nvPicPr>
          <p:cNvPr id="21" name="Picture 20">
            <a:extLst>
              <a:ext uri="{FF2B5EF4-FFF2-40B4-BE49-F238E27FC236}">
                <a16:creationId xmlns:a16="http://schemas.microsoft.com/office/drawing/2014/main" id="{D608C93E-5697-0132-1F44-A483A88D91AB}"/>
              </a:ext>
            </a:extLst>
          </p:cNvPr>
          <p:cNvPicPr>
            <a:picLocks noChangeAspect="1"/>
          </p:cNvPicPr>
          <p:nvPr/>
        </p:nvPicPr>
        <p:blipFill>
          <a:blip r:embed="rId5"/>
          <a:stretch>
            <a:fillRect/>
          </a:stretch>
        </p:blipFill>
        <p:spPr>
          <a:xfrm>
            <a:off x="504630" y="1371600"/>
            <a:ext cx="4561892" cy="2068058"/>
          </a:xfrm>
          <a:prstGeom prst="rect">
            <a:avLst/>
          </a:prstGeom>
        </p:spPr>
      </p:pic>
    </p:spTree>
    <p:extLst>
      <p:ext uri="{BB962C8B-B14F-4D97-AF65-F5344CB8AC3E}">
        <p14:creationId xmlns:p14="http://schemas.microsoft.com/office/powerpoint/2010/main" val="23795500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C2427-61A6-3DDA-AB53-AB714414FE94}"/>
              </a:ext>
            </a:extLst>
          </p:cNvPr>
          <p:cNvSpPr>
            <a:spLocks noGrp="1"/>
          </p:cNvSpPr>
          <p:nvPr>
            <p:ph type="title"/>
          </p:nvPr>
        </p:nvSpPr>
        <p:spPr/>
        <p:txBody>
          <a:bodyPr>
            <a:normAutofit/>
          </a:bodyPr>
          <a:lstStyle/>
          <a:p>
            <a:r>
              <a:rPr lang="en-US" dirty="0"/>
              <a:t>Dockerfile, Image and Container in Docker?</a:t>
            </a:r>
          </a:p>
        </p:txBody>
      </p:sp>
      <p:sp>
        <p:nvSpPr>
          <p:cNvPr id="3" name="Content Placeholder 2">
            <a:extLst>
              <a:ext uri="{FF2B5EF4-FFF2-40B4-BE49-F238E27FC236}">
                <a16:creationId xmlns:a16="http://schemas.microsoft.com/office/drawing/2014/main" id="{ACE69936-9827-1199-3A9C-E407D49FF619}"/>
              </a:ext>
            </a:extLst>
          </p:cNvPr>
          <p:cNvSpPr>
            <a:spLocks noGrp="1"/>
          </p:cNvSpPr>
          <p:nvPr>
            <p:ph idx="1"/>
          </p:nvPr>
        </p:nvSpPr>
        <p:spPr/>
        <p:txBody>
          <a:bodyPr/>
          <a:lstStyle/>
          <a:p>
            <a:pPr marL="112713" indent="-112713">
              <a:buFont typeface="Arial" panose="020B0604020202020204" pitchFamily="34" charset="0"/>
              <a:buChar char="•"/>
            </a:pPr>
            <a:r>
              <a:rPr lang="en-US" dirty="0"/>
              <a:t>A Docker image is a template used to create containers, which are lightweight, independent, and self-contained packages. The image includes the application code, dependencies, libraries, and runtime, making it easy to deploy multiple containers. </a:t>
            </a:r>
          </a:p>
          <a:p>
            <a:pPr marL="112713" indent="-112713">
              <a:buFont typeface="Arial" panose="020B0604020202020204" pitchFamily="34" charset="0"/>
              <a:buChar char="•"/>
            </a:pPr>
            <a:r>
              <a:rPr lang="en-US" dirty="0"/>
              <a:t>Docker images are immutable, meaning they cannot be altered once created, and are built using a Dockerfile, which contains the instructions for image creation.</a:t>
            </a:r>
          </a:p>
          <a:p>
            <a:pPr marL="112713" indent="-112713">
              <a:buFont typeface="Arial" panose="020B0604020202020204" pitchFamily="34" charset="0"/>
              <a:buChar char="•"/>
            </a:pPr>
            <a:r>
              <a:rPr lang="en-US" dirty="0"/>
              <a:t>A container is a lightweight, isolated unit that runs the application and its dependencies, serving as a live instance of the Docker image. Containers utilize only the components necessary for execution, making them portable, efficient, and easy to run across different environments.</a:t>
            </a:r>
          </a:p>
        </p:txBody>
      </p:sp>
      <p:cxnSp>
        <p:nvCxnSpPr>
          <p:cNvPr id="33" name="Straight Arrow Connector 32">
            <a:extLst>
              <a:ext uri="{FF2B5EF4-FFF2-40B4-BE49-F238E27FC236}">
                <a16:creationId xmlns:a16="http://schemas.microsoft.com/office/drawing/2014/main" id="{3E59AECD-C4B8-9CBE-FEE1-6556E9A1D6C4}"/>
              </a:ext>
            </a:extLst>
          </p:cNvPr>
          <p:cNvCxnSpPr>
            <a:cxnSpLocks/>
            <a:stCxn id="61" idx="2"/>
            <a:endCxn id="56" idx="0"/>
          </p:cNvCxnSpPr>
          <p:nvPr/>
        </p:nvCxnSpPr>
        <p:spPr>
          <a:xfrm flipH="1">
            <a:off x="1602980" y="3637839"/>
            <a:ext cx="2244082" cy="1365331"/>
          </a:xfrm>
          <a:prstGeom prst="straightConnector1">
            <a:avLst/>
          </a:prstGeom>
          <a:ln w="38100">
            <a:solidFill>
              <a:srgbClr val="172C5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1E47115-56FE-BA84-CFE6-CFABA703EA8A}"/>
              </a:ext>
            </a:extLst>
          </p:cNvPr>
          <p:cNvCxnSpPr>
            <a:cxnSpLocks/>
            <a:stCxn id="61" idx="2"/>
          </p:cNvCxnSpPr>
          <p:nvPr/>
        </p:nvCxnSpPr>
        <p:spPr>
          <a:xfrm flipH="1">
            <a:off x="3847060" y="3637839"/>
            <a:ext cx="1" cy="1365331"/>
          </a:xfrm>
          <a:prstGeom prst="straightConnector1">
            <a:avLst/>
          </a:prstGeom>
          <a:ln w="38100">
            <a:solidFill>
              <a:srgbClr val="172C5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F57A944-FC25-ACA3-57C9-043366803910}"/>
              </a:ext>
            </a:extLst>
          </p:cNvPr>
          <p:cNvCxnSpPr>
            <a:cxnSpLocks/>
            <a:stCxn id="61" idx="2"/>
            <a:endCxn id="46" idx="0"/>
          </p:cNvCxnSpPr>
          <p:nvPr/>
        </p:nvCxnSpPr>
        <p:spPr>
          <a:xfrm>
            <a:off x="3847062" y="3637839"/>
            <a:ext cx="2311552" cy="1365331"/>
          </a:xfrm>
          <a:prstGeom prst="straightConnector1">
            <a:avLst/>
          </a:prstGeom>
          <a:ln w="38100">
            <a:solidFill>
              <a:srgbClr val="172C51"/>
            </a:solidFill>
            <a:tailEnd type="triangle"/>
          </a:ln>
        </p:spPr>
        <p:style>
          <a:lnRef idx="1">
            <a:schemeClr val="accent1"/>
          </a:lnRef>
          <a:fillRef idx="0">
            <a:schemeClr val="accent1"/>
          </a:fillRef>
          <a:effectRef idx="0">
            <a:schemeClr val="accent1"/>
          </a:effectRef>
          <a:fontRef idx="minor">
            <a:schemeClr val="tx1"/>
          </a:fontRef>
        </p:style>
      </p:cxnSp>
      <p:sp>
        <p:nvSpPr>
          <p:cNvPr id="36" name="AutoShape 4" descr="Docker PNG Images - CleanPNG / KissPNG">
            <a:extLst>
              <a:ext uri="{FF2B5EF4-FFF2-40B4-BE49-F238E27FC236}">
                <a16:creationId xmlns:a16="http://schemas.microsoft.com/office/drawing/2014/main" id="{A4BACB58-1800-95FA-270A-93356C47E2F3}"/>
              </a:ext>
            </a:extLst>
          </p:cNvPr>
          <p:cNvSpPr>
            <a:spLocks noChangeAspect="1" noChangeArrowheads="1"/>
          </p:cNvSpPr>
          <p:nvPr/>
        </p:nvSpPr>
        <p:spPr bwMode="auto">
          <a:xfrm>
            <a:off x="4322808" y="5111392"/>
            <a:ext cx="282967" cy="282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7" name="Group 36">
            <a:extLst>
              <a:ext uri="{FF2B5EF4-FFF2-40B4-BE49-F238E27FC236}">
                <a16:creationId xmlns:a16="http://schemas.microsoft.com/office/drawing/2014/main" id="{5396675F-DFA8-CD2C-1508-07085CEB4560}"/>
              </a:ext>
            </a:extLst>
          </p:cNvPr>
          <p:cNvGrpSpPr/>
          <p:nvPr/>
        </p:nvGrpSpPr>
        <p:grpSpPr>
          <a:xfrm>
            <a:off x="3115100" y="2553854"/>
            <a:ext cx="2070000" cy="1083985"/>
            <a:chOff x="4777275" y="1752485"/>
            <a:chExt cx="2229712" cy="1167999"/>
          </a:xfrm>
        </p:grpSpPr>
        <p:sp>
          <p:nvSpPr>
            <p:cNvPr id="61" name="Rectangle: Rounded Corners 60">
              <a:extLst>
                <a:ext uri="{FF2B5EF4-FFF2-40B4-BE49-F238E27FC236}">
                  <a16:creationId xmlns:a16="http://schemas.microsoft.com/office/drawing/2014/main" id="{4A6D4EA9-AC45-28FD-C3E4-A95AC7084628}"/>
                </a:ext>
              </a:extLst>
            </p:cNvPr>
            <p:cNvSpPr/>
            <p:nvPr/>
          </p:nvSpPr>
          <p:spPr>
            <a:xfrm>
              <a:off x="4777275" y="1752485"/>
              <a:ext cx="1576873" cy="1167999"/>
            </a:xfrm>
            <a:prstGeom prst="roundRect">
              <a:avLst/>
            </a:prstGeom>
            <a:solidFill>
              <a:srgbClr val="FFFB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37">
              <a:extLst>
                <a:ext uri="{FF2B5EF4-FFF2-40B4-BE49-F238E27FC236}">
                  <a16:creationId xmlns:a16="http://schemas.microsoft.com/office/drawing/2014/main" id="{544E8DEF-269F-7B63-A0B0-74711472A786}"/>
                </a:ext>
              </a:extLst>
            </p:cNvPr>
            <p:cNvSpPr>
              <a:spLocks noEditPoints="1"/>
            </p:cNvSpPr>
            <p:nvPr/>
          </p:nvSpPr>
          <p:spPr bwMode="auto">
            <a:xfrm>
              <a:off x="6496968" y="2090059"/>
              <a:ext cx="510019" cy="634483"/>
            </a:xfrm>
            <a:custGeom>
              <a:avLst/>
              <a:gdLst>
                <a:gd name="T0" fmla="*/ 91 w 127"/>
                <a:gd name="T1" fmla="*/ 0 h 160"/>
                <a:gd name="T2" fmla="*/ 0 w 127"/>
                <a:gd name="T3" fmla="*/ 0 h 160"/>
                <a:gd name="T4" fmla="*/ 0 w 127"/>
                <a:gd name="T5" fmla="*/ 160 h 160"/>
                <a:gd name="T6" fmla="*/ 127 w 127"/>
                <a:gd name="T7" fmla="*/ 160 h 160"/>
                <a:gd name="T8" fmla="*/ 127 w 127"/>
                <a:gd name="T9" fmla="*/ 36 h 160"/>
                <a:gd name="T10" fmla="*/ 91 w 127"/>
                <a:gd name="T11" fmla="*/ 0 h 160"/>
                <a:gd name="T12" fmla="*/ 94 w 127"/>
                <a:gd name="T13" fmla="*/ 21 h 160"/>
                <a:gd name="T14" fmla="*/ 106 w 127"/>
                <a:gd name="T15" fmla="*/ 33 h 160"/>
                <a:gd name="T16" fmla="*/ 94 w 127"/>
                <a:gd name="T17" fmla="*/ 33 h 160"/>
                <a:gd name="T18" fmla="*/ 94 w 127"/>
                <a:gd name="T19" fmla="*/ 21 h 160"/>
                <a:gd name="T20" fmla="*/ 115 w 127"/>
                <a:gd name="T21" fmla="*/ 148 h 160"/>
                <a:gd name="T22" fmla="*/ 12 w 127"/>
                <a:gd name="T23" fmla="*/ 148 h 160"/>
                <a:gd name="T24" fmla="*/ 12 w 127"/>
                <a:gd name="T25" fmla="*/ 12 h 160"/>
                <a:gd name="T26" fmla="*/ 82 w 127"/>
                <a:gd name="T27" fmla="*/ 12 h 160"/>
                <a:gd name="T28" fmla="*/ 82 w 127"/>
                <a:gd name="T29" fmla="*/ 45 h 160"/>
                <a:gd name="T30" fmla="*/ 115 w 127"/>
                <a:gd name="T31" fmla="*/ 45 h 160"/>
                <a:gd name="T32" fmla="*/ 115 w 127"/>
                <a:gd name="T33" fmla="*/ 148 h 160"/>
                <a:gd name="T34" fmla="*/ 25 w 127"/>
                <a:gd name="T35" fmla="*/ 98 h 160"/>
                <a:gd name="T36" fmla="*/ 103 w 127"/>
                <a:gd name="T37" fmla="*/ 98 h 160"/>
                <a:gd name="T38" fmla="*/ 103 w 127"/>
                <a:gd name="T39" fmla="*/ 111 h 160"/>
                <a:gd name="T40" fmla="*/ 25 w 127"/>
                <a:gd name="T41" fmla="*/ 111 h 160"/>
                <a:gd name="T42" fmla="*/ 25 w 127"/>
                <a:gd name="T43" fmla="*/ 98 h 160"/>
                <a:gd name="T44" fmla="*/ 25 w 127"/>
                <a:gd name="T45" fmla="*/ 123 h 160"/>
                <a:gd name="T46" fmla="*/ 64 w 127"/>
                <a:gd name="T47" fmla="*/ 123 h 160"/>
                <a:gd name="T48" fmla="*/ 64 w 127"/>
                <a:gd name="T49" fmla="*/ 135 h 160"/>
                <a:gd name="T50" fmla="*/ 25 w 127"/>
                <a:gd name="T51" fmla="*/ 135 h 160"/>
                <a:gd name="T52" fmla="*/ 25 w 127"/>
                <a:gd name="T53" fmla="*/ 123 h 160"/>
                <a:gd name="T54" fmla="*/ 25 w 127"/>
                <a:gd name="T55" fmla="*/ 74 h 160"/>
                <a:gd name="T56" fmla="*/ 103 w 127"/>
                <a:gd name="T57" fmla="*/ 74 h 160"/>
                <a:gd name="T58" fmla="*/ 103 w 127"/>
                <a:gd name="T59" fmla="*/ 86 h 160"/>
                <a:gd name="T60" fmla="*/ 25 w 127"/>
                <a:gd name="T61" fmla="*/ 86 h 160"/>
                <a:gd name="T62" fmla="*/ 25 w 127"/>
                <a:gd name="T63" fmla="*/ 74 h 160"/>
                <a:gd name="T64" fmla="*/ 43 w 127"/>
                <a:gd name="T65" fmla="*/ 25 h 160"/>
                <a:gd name="T66" fmla="*/ 25 w 127"/>
                <a:gd name="T67" fmla="*/ 43 h 160"/>
                <a:gd name="T68" fmla="*/ 43 w 127"/>
                <a:gd name="T69" fmla="*/ 62 h 160"/>
                <a:gd name="T70" fmla="*/ 62 w 127"/>
                <a:gd name="T71" fmla="*/ 43 h 160"/>
                <a:gd name="T72" fmla="*/ 43 w 127"/>
                <a:gd name="T73" fmla="*/ 25 h 160"/>
                <a:gd name="T74" fmla="*/ 43 w 127"/>
                <a:gd name="T75" fmla="*/ 49 h 160"/>
                <a:gd name="T76" fmla="*/ 37 w 127"/>
                <a:gd name="T77" fmla="*/ 43 h 160"/>
                <a:gd name="T78" fmla="*/ 43 w 127"/>
                <a:gd name="T79" fmla="*/ 37 h 160"/>
                <a:gd name="T80" fmla="*/ 49 w 127"/>
                <a:gd name="T81" fmla="*/ 43 h 160"/>
                <a:gd name="T82" fmla="*/ 43 w 127"/>
                <a:gd name="T83" fmla="*/ 4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7" h="160">
                  <a:moveTo>
                    <a:pt x="91" y="0"/>
                  </a:moveTo>
                  <a:cubicBezTo>
                    <a:pt x="0" y="0"/>
                    <a:pt x="0" y="0"/>
                    <a:pt x="0" y="0"/>
                  </a:cubicBezTo>
                  <a:cubicBezTo>
                    <a:pt x="0" y="160"/>
                    <a:pt x="0" y="160"/>
                    <a:pt x="0" y="160"/>
                  </a:cubicBezTo>
                  <a:cubicBezTo>
                    <a:pt x="127" y="160"/>
                    <a:pt x="127" y="160"/>
                    <a:pt x="127" y="160"/>
                  </a:cubicBezTo>
                  <a:cubicBezTo>
                    <a:pt x="127" y="36"/>
                    <a:pt x="127" y="36"/>
                    <a:pt x="127" y="36"/>
                  </a:cubicBezTo>
                  <a:lnTo>
                    <a:pt x="91" y="0"/>
                  </a:lnTo>
                  <a:close/>
                  <a:moveTo>
                    <a:pt x="94" y="21"/>
                  </a:moveTo>
                  <a:cubicBezTo>
                    <a:pt x="106" y="33"/>
                    <a:pt x="106" y="33"/>
                    <a:pt x="106" y="33"/>
                  </a:cubicBezTo>
                  <a:cubicBezTo>
                    <a:pt x="94" y="33"/>
                    <a:pt x="94" y="33"/>
                    <a:pt x="94" y="33"/>
                  </a:cubicBezTo>
                  <a:lnTo>
                    <a:pt x="94" y="21"/>
                  </a:lnTo>
                  <a:close/>
                  <a:moveTo>
                    <a:pt x="115" y="148"/>
                  </a:moveTo>
                  <a:cubicBezTo>
                    <a:pt x="12" y="148"/>
                    <a:pt x="12" y="148"/>
                    <a:pt x="12" y="148"/>
                  </a:cubicBezTo>
                  <a:cubicBezTo>
                    <a:pt x="12" y="12"/>
                    <a:pt x="12" y="12"/>
                    <a:pt x="12" y="12"/>
                  </a:cubicBezTo>
                  <a:cubicBezTo>
                    <a:pt x="82" y="12"/>
                    <a:pt x="82" y="12"/>
                    <a:pt x="82" y="12"/>
                  </a:cubicBezTo>
                  <a:cubicBezTo>
                    <a:pt x="82" y="45"/>
                    <a:pt x="82" y="45"/>
                    <a:pt x="82" y="45"/>
                  </a:cubicBezTo>
                  <a:cubicBezTo>
                    <a:pt x="115" y="45"/>
                    <a:pt x="115" y="45"/>
                    <a:pt x="115" y="45"/>
                  </a:cubicBezTo>
                  <a:cubicBezTo>
                    <a:pt x="115" y="148"/>
                    <a:pt x="115" y="148"/>
                    <a:pt x="115" y="148"/>
                  </a:cubicBezTo>
                  <a:close/>
                  <a:moveTo>
                    <a:pt x="25" y="98"/>
                  </a:moveTo>
                  <a:cubicBezTo>
                    <a:pt x="103" y="98"/>
                    <a:pt x="103" y="98"/>
                    <a:pt x="103" y="98"/>
                  </a:cubicBezTo>
                  <a:cubicBezTo>
                    <a:pt x="103" y="111"/>
                    <a:pt x="103" y="111"/>
                    <a:pt x="103" y="111"/>
                  </a:cubicBezTo>
                  <a:cubicBezTo>
                    <a:pt x="25" y="111"/>
                    <a:pt x="25" y="111"/>
                    <a:pt x="25" y="111"/>
                  </a:cubicBezTo>
                  <a:lnTo>
                    <a:pt x="25" y="98"/>
                  </a:lnTo>
                  <a:close/>
                  <a:moveTo>
                    <a:pt x="25" y="123"/>
                  </a:moveTo>
                  <a:cubicBezTo>
                    <a:pt x="64" y="123"/>
                    <a:pt x="64" y="123"/>
                    <a:pt x="64" y="123"/>
                  </a:cubicBezTo>
                  <a:cubicBezTo>
                    <a:pt x="64" y="135"/>
                    <a:pt x="64" y="135"/>
                    <a:pt x="64" y="135"/>
                  </a:cubicBezTo>
                  <a:cubicBezTo>
                    <a:pt x="25" y="135"/>
                    <a:pt x="25" y="135"/>
                    <a:pt x="25" y="135"/>
                  </a:cubicBezTo>
                  <a:lnTo>
                    <a:pt x="25" y="123"/>
                  </a:lnTo>
                  <a:close/>
                  <a:moveTo>
                    <a:pt x="25" y="74"/>
                  </a:moveTo>
                  <a:cubicBezTo>
                    <a:pt x="103" y="74"/>
                    <a:pt x="103" y="74"/>
                    <a:pt x="103" y="74"/>
                  </a:cubicBezTo>
                  <a:cubicBezTo>
                    <a:pt x="103" y="86"/>
                    <a:pt x="103" y="86"/>
                    <a:pt x="103" y="86"/>
                  </a:cubicBezTo>
                  <a:cubicBezTo>
                    <a:pt x="25" y="86"/>
                    <a:pt x="25" y="86"/>
                    <a:pt x="25" y="86"/>
                  </a:cubicBezTo>
                  <a:lnTo>
                    <a:pt x="25" y="74"/>
                  </a:lnTo>
                  <a:close/>
                  <a:moveTo>
                    <a:pt x="43" y="25"/>
                  </a:moveTo>
                  <a:cubicBezTo>
                    <a:pt x="33" y="25"/>
                    <a:pt x="25" y="33"/>
                    <a:pt x="25" y="43"/>
                  </a:cubicBezTo>
                  <a:cubicBezTo>
                    <a:pt x="25" y="53"/>
                    <a:pt x="33" y="62"/>
                    <a:pt x="43" y="62"/>
                  </a:cubicBezTo>
                  <a:cubicBezTo>
                    <a:pt x="53" y="62"/>
                    <a:pt x="62" y="53"/>
                    <a:pt x="62" y="43"/>
                  </a:cubicBezTo>
                  <a:cubicBezTo>
                    <a:pt x="62" y="33"/>
                    <a:pt x="53" y="25"/>
                    <a:pt x="43" y="25"/>
                  </a:cubicBezTo>
                  <a:close/>
                  <a:moveTo>
                    <a:pt x="43" y="49"/>
                  </a:moveTo>
                  <a:cubicBezTo>
                    <a:pt x="40" y="49"/>
                    <a:pt x="37" y="46"/>
                    <a:pt x="37" y="43"/>
                  </a:cubicBezTo>
                  <a:cubicBezTo>
                    <a:pt x="37" y="40"/>
                    <a:pt x="40" y="37"/>
                    <a:pt x="43" y="37"/>
                  </a:cubicBezTo>
                  <a:cubicBezTo>
                    <a:pt x="46" y="37"/>
                    <a:pt x="49" y="40"/>
                    <a:pt x="49" y="43"/>
                  </a:cubicBezTo>
                  <a:cubicBezTo>
                    <a:pt x="49" y="46"/>
                    <a:pt x="46" y="49"/>
                    <a:pt x="43" y="49"/>
                  </a:cubicBezTo>
                  <a:close/>
                </a:path>
              </a:pathLst>
            </a:custGeom>
            <a:solidFill>
              <a:srgbClr val="172C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901" tIns="91451" rIns="182901" bIns="91451" numCol="1" anchor="t" anchorCtr="0" compatLnSpc="1">
              <a:prstTxWarp prst="textNoShape">
                <a:avLst/>
              </a:prstTxWarp>
            </a:bodyPr>
            <a:lstStyle/>
            <a:p>
              <a:pPr defTabSz="1828983"/>
              <a:endParaRPr lang="en-US" sz="3600">
                <a:solidFill>
                  <a:prstClr val="black"/>
                </a:solidFill>
                <a:latin typeface="Calibri" panose="020F0502020204030204"/>
              </a:endParaRPr>
            </a:p>
          </p:txBody>
        </p:sp>
      </p:grpSp>
      <p:sp>
        <p:nvSpPr>
          <p:cNvPr id="38" name="Content Placeholder 2">
            <a:extLst>
              <a:ext uri="{FF2B5EF4-FFF2-40B4-BE49-F238E27FC236}">
                <a16:creationId xmlns:a16="http://schemas.microsoft.com/office/drawing/2014/main" id="{06A6BAEF-4B5E-7B0B-14D6-26055001E895}"/>
              </a:ext>
            </a:extLst>
          </p:cNvPr>
          <p:cNvSpPr txBox="1">
            <a:spLocks/>
          </p:cNvSpPr>
          <p:nvPr/>
        </p:nvSpPr>
        <p:spPr>
          <a:xfrm>
            <a:off x="689110" y="5860457"/>
            <a:ext cx="1827738" cy="311742"/>
          </a:xfrm>
          <a:prstGeom prst="rect">
            <a:avLst/>
          </a:prstGeom>
        </p:spPr>
        <p:txBody>
          <a:bodyPr vert="horz" lIns="0" tIns="0" rIns="0" bIns="0" rtlCol="0">
            <a:noAutofit/>
          </a:bodyPr>
          <a:lstStyle>
            <a:lvl1pPr marL="0" indent="0" algn="l" defTabSz="914400" rtl="0" eaLnBrk="1" latinLnBrk="0" hangingPunct="1">
              <a:lnSpc>
                <a:spcPct val="100000"/>
              </a:lnSpc>
              <a:spcBef>
                <a:spcPct val="0"/>
              </a:spcBef>
              <a:spcAft>
                <a:spcPts val="750"/>
              </a:spcAft>
              <a:buFont typeface="Arial" panose="020B0604020202020204" pitchFamily="34" charset="0"/>
              <a:buNone/>
              <a:defRPr lang="en-US" sz="1600" kern="1200">
                <a:solidFill>
                  <a:schemeClr val="tx1"/>
                </a:solidFill>
                <a:latin typeface="Calibri (Body)"/>
                <a:ea typeface="+mj-ea"/>
                <a:cs typeface="+mj-cs"/>
              </a:defRPr>
            </a:lvl1pPr>
            <a:lvl2pPr marL="457200" indent="0" algn="ctr" defTabSz="914400" rtl="0" eaLnBrk="1" latinLnBrk="0" hangingPunct="1">
              <a:lnSpc>
                <a:spcPct val="100000"/>
              </a:lnSpc>
              <a:spcBef>
                <a:spcPct val="0"/>
              </a:spcBef>
              <a:spcAft>
                <a:spcPts val="750"/>
              </a:spcAft>
              <a:buFont typeface="Arial" panose="020B0604020202020204" pitchFamily="34" charset="0"/>
              <a:buNone/>
              <a:defRPr lang="en-US" sz="2000" b="1" kern="1200">
                <a:solidFill>
                  <a:schemeClr val="tx1"/>
                </a:solidFill>
                <a:latin typeface="Calibri (Headings)"/>
                <a:ea typeface="+mj-ea"/>
                <a:cs typeface="+mj-cs"/>
              </a:defRPr>
            </a:lvl2pPr>
            <a:lvl3pPr marL="914400" indent="0" algn="ctr" defTabSz="914400" rtl="0" eaLnBrk="1" latinLnBrk="0" hangingPunct="1">
              <a:lnSpc>
                <a:spcPct val="100000"/>
              </a:lnSpc>
              <a:spcBef>
                <a:spcPct val="0"/>
              </a:spcBef>
              <a:spcAft>
                <a:spcPts val="750"/>
              </a:spcAft>
              <a:buFontTx/>
              <a:buNone/>
              <a:defRPr lang="en-US" sz="1800" b="0" kern="1200">
                <a:solidFill>
                  <a:schemeClr val="tx1"/>
                </a:solidFill>
                <a:latin typeface="Calibri (Headings)"/>
                <a:ea typeface="+mj-ea"/>
                <a:cs typeface="+mj-cs"/>
              </a:defRPr>
            </a:lvl3pPr>
            <a:lvl4pPr marL="1371600" indent="0" algn="ctr" defTabSz="914400" rtl="0" eaLnBrk="1" latinLnBrk="0" hangingPunct="1">
              <a:lnSpc>
                <a:spcPct val="100000"/>
              </a:lnSpc>
              <a:spcBef>
                <a:spcPct val="0"/>
              </a:spcBef>
              <a:spcAft>
                <a:spcPts val="750"/>
              </a:spcAft>
              <a:buFont typeface="Courier New" panose="02070309020205020404" pitchFamily="49" charset="0"/>
              <a:buNone/>
              <a:defRPr lang="en-US" sz="1600" b="0" kern="1200">
                <a:solidFill>
                  <a:schemeClr val="tx1"/>
                </a:solidFill>
                <a:latin typeface="Calibri (Headings)"/>
                <a:ea typeface="+mj-ea"/>
                <a:cs typeface="+mj-cs"/>
              </a:defRPr>
            </a:lvl4pPr>
            <a:lvl5pPr marL="1828800" indent="0" algn="ctr" defTabSz="914400" rtl="0" eaLnBrk="1" latinLnBrk="0" hangingPunct="1">
              <a:lnSpc>
                <a:spcPct val="100000"/>
              </a:lnSpc>
              <a:spcBef>
                <a:spcPct val="0"/>
              </a:spcBef>
              <a:spcAft>
                <a:spcPts val="750"/>
              </a:spcAft>
              <a:buFontTx/>
              <a:buNone/>
              <a:defRPr lang="en-US" sz="1600" b="0" kern="1200">
                <a:solidFill>
                  <a:schemeClr val="tx1"/>
                </a:solidFill>
                <a:latin typeface="Calibri (Headings)"/>
                <a:ea typeface="+mj-ea"/>
                <a:cs typeface="+mj-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dirty="0"/>
              <a:t>Container</a:t>
            </a:r>
          </a:p>
        </p:txBody>
      </p:sp>
      <p:sp>
        <p:nvSpPr>
          <p:cNvPr id="39" name="Content Placeholder 2">
            <a:extLst>
              <a:ext uri="{FF2B5EF4-FFF2-40B4-BE49-F238E27FC236}">
                <a16:creationId xmlns:a16="http://schemas.microsoft.com/office/drawing/2014/main" id="{3C86449D-8517-D52A-495B-12A89894D4DD}"/>
              </a:ext>
            </a:extLst>
          </p:cNvPr>
          <p:cNvSpPr txBox="1">
            <a:spLocks/>
          </p:cNvSpPr>
          <p:nvPr/>
        </p:nvSpPr>
        <p:spPr>
          <a:xfrm>
            <a:off x="2919987" y="5860457"/>
            <a:ext cx="1827738" cy="311742"/>
          </a:xfrm>
          <a:prstGeom prst="rect">
            <a:avLst/>
          </a:prstGeom>
        </p:spPr>
        <p:txBody>
          <a:bodyPr vert="horz" lIns="0" tIns="0" rIns="0" bIns="0" rtlCol="0">
            <a:noAutofit/>
          </a:bodyPr>
          <a:lstStyle>
            <a:lvl1pPr marL="0" indent="0" algn="l" defTabSz="914400" rtl="0" eaLnBrk="1" latinLnBrk="0" hangingPunct="1">
              <a:lnSpc>
                <a:spcPct val="100000"/>
              </a:lnSpc>
              <a:spcBef>
                <a:spcPct val="0"/>
              </a:spcBef>
              <a:spcAft>
                <a:spcPts val="750"/>
              </a:spcAft>
              <a:buFont typeface="Arial" panose="020B0604020202020204" pitchFamily="34" charset="0"/>
              <a:buNone/>
              <a:defRPr lang="en-US" sz="1600" kern="1200">
                <a:solidFill>
                  <a:schemeClr val="tx1"/>
                </a:solidFill>
                <a:latin typeface="Calibri (Body)"/>
                <a:ea typeface="+mj-ea"/>
                <a:cs typeface="+mj-cs"/>
              </a:defRPr>
            </a:lvl1pPr>
            <a:lvl2pPr marL="457200" indent="0" algn="ctr" defTabSz="914400" rtl="0" eaLnBrk="1" latinLnBrk="0" hangingPunct="1">
              <a:lnSpc>
                <a:spcPct val="100000"/>
              </a:lnSpc>
              <a:spcBef>
                <a:spcPct val="0"/>
              </a:spcBef>
              <a:spcAft>
                <a:spcPts val="750"/>
              </a:spcAft>
              <a:buFont typeface="Arial" panose="020B0604020202020204" pitchFamily="34" charset="0"/>
              <a:buNone/>
              <a:defRPr lang="en-US" sz="2000" b="1" kern="1200">
                <a:solidFill>
                  <a:schemeClr val="tx1"/>
                </a:solidFill>
                <a:latin typeface="Calibri (Headings)"/>
                <a:ea typeface="+mj-ea"/>
                <a:cs typeface="+mj-cs"/>
              </a:defRPr>
            </a:lvl2pPr>
            <a:lvl3pPr marL="914400" indent="0" algn="ctr" defTabSz="914400" rtl="0" eaLnBrk="1" latinLnBrk="0" hangingPunct="1">
              <a:lnSpc>
                <a:spcPct val="100000"/>
              </a:lnSpc>
              <a:spcBef>
                <a:spcPct val="0"/>
              </a:spcBef>
              <a:spcAft>
                <a:spcPts val="750"/>
              </a:spcAft>
              <a:buFontTx/>
              <a:buNone/>
              <a:defRPr lang="en-US" sz="1800" b="0" kern="1200">
                <a:solidFill>
                  <a:schemeClr val="tx1"/>
                </a:solidFill>
                <a:latin typeface="Calibri (Headings)"/>
                <a:ea typeface="+mj-ea"/>
                <a:cs typeface="+mj-cs"/>
              </a:defRPr>
            </a:lvl3pPr>
            <a:lvl4pPr marL="1371600" indent="0" algn="ctr" defTabSz="914400" rtl="0" eaLnBrk="1" latinLnBrk="0" hangingPunct="1">
              <a:lnSpc>
                <a:spcPct val="100000"/>
              </a:lnSpc>
              <a:spcBef>
                <a:spcPct val="0"/>
              </a:spcBef>
              <a:spcAft>
                <a:spcPts val="750"/>
              </a:spcAft>
              <a:buFont typeface="Courier New" panose="02070309020205020404" pitchFamily="49" charset="0"/>
              <a:buNone/>
              <a:defRPr lang="en-US" sz="1600" b="0" kern="1200">
                <a:solidFill>
                  <a:schemeClr val="tx1"/>
                </a:solidFill>
                <a:latin typeface="Calibri (Headings)"/>
                <a:ea typeface="+mj-ea"/>
                <a:cs typeface="+mj-cs"/>
              </a:defRPr>
            </a:lvl4pPr>
            <a:lvl5pPr marL="1828800" indent="0" algn="ctr" defTabSz="914400" rtl="0" eaLnBrk="1" latinLnBrk="0" hangingPunct="1">
              <a:lnSpc>
                <a:spcPct val="100000"/>
              </a:lnSpc>
              <a:spcBef>
                <a:spcPct val="0"/>
              </a:spcBef>
              <a:spcAft>
                <a:spcPts val="750"/>
              </a:spcAft>
              <a:buFontTx/>
              <a:buNone/>
              <a:defRPr lang="en-US" sz="1600" b="0" kern="1200">
                <a:solidFill>
                  <a:schemeClr val="tx1"/>
                </a:solidFill>
                <a:latin typeface="Calibri (Headings)"/>
                <a:ea typeface="+mj-ea"/>
                <a:cs typeface="+mj-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dirty="0"/>
              <a:t>Container</a:t>
            </a:r>
          </a:p>
        </p:txBody>
      </p:sp>
      <p:sp>
        <p:nvSpPr>
          <p:cNvPr id="40" name="Content Placeholder 2">
            <a:extLst>
              <a:ext uri="{FF2B5EF4-FFF2-40B4-BE49-F238E27FC236}">
                <a16:creationId xmlns:a16="http://schemas.microsoft.com/office/drawing/2014/main" id="{B18C51FA-7ED7-C2A7-6D50-41E3DA665E82}"/>
              </a:ext>
            </a:extLst>
          </p:cNvPr>
          <p:cNvSpPr txBox="1">
            <a:spLocks/>
          </p:cNvSpPr>
          <p:nvPr/>
        </p:nvSpPr>
        <p:spPr>
          <a:xfrm>
            <a:off x="5244745" y="5860457"/>
            <a:ext cx="1827738" cy="311742"/>
          </a:xfrm>
          <a:prstGeom prst="rect">
            <a:avLst/>
          </a:prstGeom>
        </p:spPr>
        <p:txBody>
          <a:bodyPr vert="horz" lIns="0" tIns="0" rIns="0" bIns="0" rtlCol="0">
            <a:noAutofit/>
          </a:bodyPr>
          <a:lstStyle>
            <a:lvl1pPr marL="0" indent="0" algn="l" defTabSz="914400" rtl="0" eaLnBrk="1" latinLnBrk="0" hangingPunct="1">
              <a:lnSpc>
                <a:spcPct val="100000"/>
              </a:lnSpc>
              <a:spcBef>
                <a:spcPct val="0"/>
              </a:spcBef>
              <a:spcAft>
                <a:spcPts val="750"/>
              </a:spcAft>
              <a:buFont typeface="Arial" panose="020B0604020202020204" pitchFamily="34" charset="0"/>
              <a:buNone/>
              <a:defRPr lang="en-US" sz="1600" kern="1200">
                <a:solidFill>
                  <a:schemeClr val="tx1"/>
                </a:solidFill>
                <a:latin typeface="Calibri (Body)"/>
                <a:ea typeface="+mj-ea"/>
                <a:cs typeface="+mj-cs"/>
              </a:defRPr>
            </a:lvl1pPr>
            <a:lvl2pPr marL="457200" indent="0" algn="ctr" defTabSz="914400" rtl="0" eaLnBrk="1" latinLnBrk="0" hangingPunct="1">
              <a:lnSpc>
                <a:spcPct val="100000"/>
              </a:lnSpc>
              <a:spcBef>
                <a:spcPct val="0"/>
              </a:spcBef>
              <a:spcAft>
                <a:spcPts val="750"/>
              </a:spcAft>
              <a:buFont typeface="Arial" panose="020B0604020202020204" pitchFamily="34" charset="0"/>
              <a:buNone/>
              <a:defRPr lang="en-US" sz="2000" b="1" kern="1200">
                <a:solidFill>
                  <a:schemeClr val="tx1"/>
                </a:solidFill>
                <a:latin typeface="Calibri (Headings)"/>
                <a:ea typeface="+mj-ea"/>
                <a:cs typeface="+mj-cs"/>
              </a:defRPr>
            </a:lvl2pPr>
            <a:lvl3pPr marL="914400" indent="0" algn="ctr" defTabSz="914400" rtl="0" eaLnBrk="1" latinLnBrk="0" hangingPunct="1">
              <a:lnSpc>
                <a:spcPct val="100000"/>
              </a:lnSpc>
              <a:spcBef>
                <a:spcPct val="0"/>
              </a:spcBef>
              <a:spcAft>
                <a:spcPts val="750"/>
              </a:spcAft>
              <a:buFontTx/>
              <a:buNone/>
              <a:defRPr lang="en-US" sz="1800" b="0" kern="1200">
                <a:solidFill>
                  <a:schemeClr val="tx1"/>
                </a:solidFill>
                <a:latin typeface="Calibri (Headings)"/>
                <a:ea typeface="+mj-ea"/>
                <a:cs typeface="+mj-cs"/>
              </a:defRPr>
            </a:lvl3pPr>
            <a:lvl4pPr marL="1371600" indent="0" algn="ctr" defTabSz="914400" rtl="0" eaLnBrk="1" latinLnBrk="0" hangingPunct="1">
              <a:lnSpc>
                <a:spcPct val="100000"/>
              </a:lnSpc>
              <a:spcBef>
                <a:spcPct val="0"/>
              </a:spcBef>
              <a:spcAft>
                <a:spcPts val="750"/>
              </a:spcAft>
              <a:buFont typeface="Courier New" panose="02070309020205020404" pitchFamily="49" charset="0"/>
              <a:buNone/>
              <a:defRPr lang="en-US" sz="1600" b="0" kern="1200">
                <a:solidFill>
                  <a:schemeClr val="tx1"/>
                </a:solidFill>
                <a:latin typeface="Calibri (Headings)"/>
                <a:ea typeface="+mj-ea"/>
                <a:cs typeface="+mj-cs"/>
              </a:defRPr>
            </a:lvl4pPr>
            <a:lvl5pPr marL="1828800" indent="0" algn="ctr" defTabSz="914400" rtl="0" eaLnBrk="1" latinLnBrk="0" hangingPunct="1">
              <a:lnSpc>
                <a:spcPct val="100000"/>
              </a:lnSpc>
              <a:spcBef>
                <a:spcPct val="0"/>
              </a:spcBef>
              <a:spcAft>
                <a:spcPts val="750"/>
              </a:spcAft>
              <a:buFontTx/>
              <a:buNone/>
              <a:defRPr lang="en-US" sz="1600" b="0" kern="1200">
                <a:solidFill>
                  <a:schemeClr val="tx1"/>
                </a:solidFill>
                <a:latin typeface="Calibri (Headings)"/>
                <a:ea typeface="+mj-ea"/>
                <a:cs typeface="+mj-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dirty="0"/>
              <a:t>Container</a:t>
            </a:r>
          </a:p>
        </p:txBody>
      </p:sp>
      <p:sp>
        <p:nvSpPr>
          <p:cNvPr id="41" name="Content Placeholder 2">
            <a:extLst>
              <a:ext uri="{FF2B5EF4-FFF2-40B4-BE49-F238E27FC236}">
                <a16:creationId xmlns:a16="http://schemas.microsoft.com/office/drawing/2014/main" id="{E5773361-3AD8-4536-4BA4-9AFC89E6D2CA}"/>
              </a:ext>
            </a:extLst>
          </p:cNvPr>
          <p:cNvSpPr txBox="1">
            <a:spLocks/>
          </p:cNvSpPr>
          <p:nvPr/>
        </p:nvSpPr>
        <p:spPr>
          <a:xfrm>
            <a:off x="3115099" y="2220684"/>
            <a:ext cx="1463924" cy="311742"/>
          </a:xfrm>
          <a:prstGeom prst="rect">
            <a:avLst/>
          </a:prstGeom>
        </p:spPr>
        <p:txBody>
          <a:bodyPr vert="horz" lIns="0" tIns="0" rIns="0" bIns="0" rtlCol="0">
            <a:noAutofit/>
          </a:bodyPr>
          <a:lstStyle>
            <a:lvl1pPr marL="0" indent="0" algn="l" defTabSz="914400" rtl="0" eaLnBrk="1" latinLnBrk="0" hangingPunct="1">
              <a:lnSpc>
                <a:spcPct val="100000"/>
              </a:lnSpc>
              <a:spcBef>
                <a:spcPct val="0"/>
              </a:spcBef>
              <a:spcAft>
                <a:spcPts val="750"/>
              </a:spcAft>
              <a:buFont typeface="Arial" panose="020B0604020202020204" pitchFamily="34" charset="0"/>
              <a:buNone/>
              <a:defRPr lang="en-US" sz="1600" kern="1200">
                <a:solidFill>
                  <a:schemeClr val="tx1"/>
                </a:solidFill>
                <a:latin typeface="Calibri (Body)"/>
                <a:ea typeface="+mj-ea"/>
                <a:cs typeface="+mj-cs"/>
              </a:defRPr>
            </a:lvl1pPr>
            <a:lvl2pPr marL="457200" indent="0" algn="ctr" defTabSz="914400" rtl="0" eaLnBrk="1" latinLnBrk="0" hangingPunct="1">
              <a:lnSpc>
                <a:spcPct val="100000"/>
              </a:lnSpc>
              <a:spcBef>
                <a:spcPct val="0"/>
              </a:spcBef>
              <a:spcAft>
                <a:spcPts val="750"/>
              </a:spcAft>
              <a:buFont typeface="Arial" panose="020B0604020202020204" pitchFamily="34" charset="0"/>
              <a:buNone/>
              <a:defRPr lang="en-US" sz="2000" b="1" kern="1200">
                <a:solidFill>
                  <a:schemeClr val="tx1"/>
                </a:solidFill>
                <a:latin typeface="Calibri (Headings)"/>
                <a:ea typeface="+mj-ea"/>
                <a:cs typeface="+mj-cs"/>
              </a:defRPr>
            </a:lvl2pPr>
            <a:lvl3pPr marL="914400" indent="0" algn="ctr" defTabSz="914400" rtl="0" eaLnBrk="1" latinLnBrk="0" hangingPunct="1">
              <a:lnSpc>
                <a:spcPct val="100000"/>
              </a:lnSpc>
              <a:spcBef>
                <a:spcPct val="0"/>
              </a:spcBef>
              <a:spcAft>
                <a:spcPts val="750"/>
              </a:spcAft>
              <a:buFontTx/>
              <a:buNone/>
              <a:defRPr lang="en-US" sz="1800" b="0" kern="1200">
                <a:solidFill>
                  <a:schemeClr val="tx1"/>
                </a:solidFill>
                <a:latin typeface="Calibri (Headings)"/>
                <a:ea typeface="+mj-ea"/>
                <a:cs typeface="+mj-cs"/>
              </a:defRPr>
            </a:lvl3pPr>
            <a:lvl4pPr marL="1371600" indent="0" algn="ctr" defTabSz="914400" rtl="0" eaLnBrk="1" latinLnBrk="0" hangingPunct="1">
              <a:lnSpc>
                <a:spcPct val="100000"/>
              </a:lnSpc>
              <a:spcBef>
                <a:spcPct val="0"/>
              </a:spcBef>
              <a:spcAft>
                <a:spcPts val="750"/>
              </a:spcAft>
              <a:buFont typeface="Courier New" panose="02070309020205020404" pitchFamily="49" charset="0"/>
              <a:buNone/>
              <a:defRPr lang="en-US" sz="1600" b="0" kern="1200">
                <a:solidFill>
                  <a:schemeClr val="tx1"/>
                </a:solidFill>
                <a:latin typeface="Calibri (Headings)"/>
                <a:ea typeface="+mj-ea"/>
                <a:cs typeface="+mj-cs"/>
              </a:defRPr>
            </a:lvl4pPr>
            <a:lvl5pPr marL="1828800" indent="0" algn="ctr" defTabSz="914400" rtl="0" eaLnBrk="1" latinLnBrk="0" hangingPunct="1">
              <a:lnSpc>
                <a:spcPct val="100000"/>
              </a:lnSpc>
              <a:spcBef>
                <a:spcPct val="0"/>
              </a:spcBef>
              <a:spcAft>
                <a:spcPts val="750"/>
              </a:spcAft>
              <a:buFontTx/>
              <a:buNone/>
              <a:defRPr lang="en-US" sz="1600" b="0" kern="1200">
                <a:solidFill>
                  <a:schemeClr val="tx1"/>
                </a:solidFill>
                <a:latin typeface="Calibri (Headings)"/>
                <a:ea typeface="+mj-ea"/>
                <a:cs typeface="+mj-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dirty="0"/>
              <a:t>Image</a:t>
            </a:r>
          </a:p>
        </p:txBody>
      </p:sp>
      <p:pic>
        <p:nvPicPr>
          <p:cNvPr id="42" name="Picture 41">
            <a:extLst>
              <a:ext uri="{FF2B5EF4-FFF2-40B4-BE49-F238E27FC236}">
                <a16:creationId xmlns:a16="http://schemas.microsoft.com/office/drawing/2014/main" id="{51672871-9E97-A289-D079-E992139C6817}"/>
              </a:ext>
            </a:extLst>
          </p:cNvPr>
          <p:cNvPicPr>
            <a:picLocks noChangeAspect="1"/>
          </p:cNvPicPr>
          <p:nvPr/>
        </p:nvPicPr>
        <p:blipFill>
          <a:blip r:embed="rId2">
            <a:extLst>
              <a:ext uri="{28A0092B-C50C-407E-A947-70E740481C1C}">
                <a14:useLocalDpi xmlns:a14="http://schemas.microsoft.com/office/drawing/2010/main" val="0"/>
              </a:ext>
            </a:extLst>
          </a:blip>
          <a:srcRect l="19356" r="18872" b="34263"/>
          <a:stretch/>
        </p:blipFill>
        <p:spPr>
          <a:xfrm>
            <a:off x="3226295" y="2719972"/>
            <a:ext cx="1241530" cy="743089"/>
          </a:xfrm>
          <a:prstGeom prst="rect">
            <a:avLst/>
          </a:prstGeom>
        </p:spPr>
      </p:pic>
      <p:grpSp>
        <p:nvGrpSpPr>
          <p:cNvPr id="43" name="Group 42">
            <a:extLst>
              <a:ext uri="{FF2B5EF4-FFF2-40B4-BE49-F238E27FC236}">
                <a16:creationId xmlns:a16="http://schemas.microsoft.com/office/drawing/2014/main" id="{19372722-1EBC-539D-93BE-24DF01798746}"/>
              </a:ext>
            </a:extLst>
          </p:cNvPr>
          <p:cNvGrpSpPr/>
          <p:nvPr/>
        </p:nvGrpSpPr>
        <p:grpSpPr>
          <a:xfrm>
            <a:off x="590938" y="5003170"/>
            <a:ext cx="2024083" cy="831308"/>
            <a:chOff x="5237585" y="1474240"/>
            <a:chExt cx="2180252" cy="895738"/>
          </a:xfrm>
        </p:grpSpPr>
        <p:sp>
          <p:nvSpPr>
            <p:cNvPr id="56" name="Rectangle: Rounded Corners 55">
              <a:extLst>
                <a:ext uri="{FF2B5EF4-FFF2-40B4-BE49-F238E27FC236}">
                  <a16:creationId xmlns:a16="http://schemas.microsoft.com/office/drawing/2014/main" id="{E6F6557D-6B98-AA91-4EA0-1C07B4BC2D79}"/>
                </a:ext>
              </a:extLst>
            </p:cNvPr>
            <p:cNvSpPr/>
            <p:nvPr/>
          </p:nvSpPr>
          <p:spPr>
            <a:xfrm>
              <a:off x="5237585" y="1474240"/>
              <a:ext cx="2180252" cy="895738"/>
            </a:xfrm>
            <a:prstGeom prst="roundRect">
              <a:avLst/>
            </a:prstGeom>
            <a:solidFill>
              <a:srgbClr val="FFF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a:extLst>
                <a:ext uri="{FF2B5EF4-FFF2-40B4-BE49-F238E27FC236}">
                  <a16:creationId xmlns:a16="http://schemas.microsoft.com/office/drawing/2014/main" id="{113B082E-8AF8-74B4-6BF2-A898E8246B46}"/>
                </a:ext>
              </a:extLst>
            </p:cNvPr>
            <p:cNvPicPr>
              <a:picLocks noChangeAspect="1"/>
            </p:cNvPicPr>
            <p:nvPr/>
          </p:nvPicPr>
          <p:blipFill>
            <a:blip r:embed="rId3">
              <a:extLst>
                <a:ext uri="{28A0092B-C50C-407E-A947-70E740481C1C}">
                  <a14:useLocalDpi xmlns:a14="http://schemas.microsoft.com/office/drawing/2010/main" val="0"/>
                </a:ext>
              </a:extLst>
            </a:blip>
            <a:srcRect t="5987" b="-1"/>
            <a:stretch/>
          </p:blipFill>
          <p:spPr>
            <a:xfrm>
              <a:off x="6327711" y="1588769"/>
              <a:ext cx="1063691" cy="333339"/>
            </a:xfrm>
            <a:prstGeom prst="rect">
              <a:avLst/>
            </a:prstGeom>
          </p:spPr>
        </p:pic>
        <p:pic>
          <p:nvPicPr>
            <p:cNvPr id="58" name="Picture 57">
              <a:extLst>
                <a:ext uri="{FF2B5EF4-FFF2-40B4-BE49-F238E27FC236}">
                  <a16:creationId xmlns:a16="http://schemas.microsoft.com/office/drawing/2014/main" id="{86FDE779-0C43-6C72-892E-DAE3A99BD861}"/>
                </a:ext>
              </a:extLst>
            </p:cNvPr>
            <p:cNvPicPr>
              <a:picLocks noChangeAspect="1"/>
            </p:cNvPicPr>
            <p:nvPr/>
          </p:nvPicPr>
          <p:blipFill>
            <a:blip r:embed="rId4">
              <a:extLst>
                <a:ext uri="{28A0092B-C50C-407E-A947-70E740481C1C}">
                  <a14:useLocalDpi xmlns:a14="http://schemas.microsoft.com/office/drawing/2010/main" val="0"/>
                </a:ext>
              </a:extLst>
            </a:blip>
            <a:srcRect t="12783" b="11385"/>
            <a:stretch/>
          </p:blipFill>
          <p:spPr>
            <a:xfrm>
              <a:off x="5451203" y="1669918"/>
              <a:ext cx="665117" cy="504380"/>
            </a:xfrm>
            <a:prstGeom prst="rect">
              <a:avLst/>
            </a:prstGeom>
          </p:spPr>
        </p:pic>
        <p:pic>
          <p:nvPicPr>
            <p:cNvPr id="59" name="Picture 58">
              <a:extLst>
                <a:ext uri="{FF2B5EF4-FFF2-40B4-BE49-F238E27FC236}">
                  <a16:creationId xmlns:a16="http://schemas.microsoft.com/office/drawing/2014/main" id="{1FDD4EDB-BD0F-9EA3-DFE7-FB359F5A5C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7711" y="2011423"/>
              <a:ext cx="313983" cy="269240"/>
            </a:xfrm>
            <a:prstGeom prst="rect">
              <a:avLst/>
            </a:prstGeom>
          </p:spPr>
        </p:pic>
        <p:pic>
          <p:nvPicPr>
            <p:cNvPr id="60" name="Picture 59">
              <a:extLst>
                <a:ext uri="{FF2B5EF4-FFF2-40B4-BE49-F238E27FC236}">
                  <a16:creationId xmlns:a16="http://schemas.microsoft.com/office/drawing/2014/main" id="{71505AAF-EDB9-B2FC-5434-8BBDD2C928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6589" y="1964343"/>
              <a:ext cx="386352" cy="312301"/>
            </a:xfrm>
            <a:prstGeom prst="rect">
              <a:avLst/>
            </a:prstGeom>
          </p:spPr>
        </p:pic>
      </p:grpSp>
      <p:grpSp>
        <p:nvGrpSpPr>
          <p:cNvPr id="44" name="Group 43">
            <a:extLst>
              <a:ext uri="{FF2B5EF4-FFF2-40B4-BE49-F238E27FC236}">
                <a16:creationId xmlns:a16="http://schemas.microsoft.com/office/drawing/2014/main" id="{E612CC53-245B-FCCD-3F6C-4FD98300D591}"/>
              </a:ext>
            </a:extLst>
          </p:cNvPr>
          <p:cNvGrpSpPr/>
          <p:nvPr/>
        </p:nvGrpSpPr>
        <p:grpSpPr>
          <a:xfrm>
            <a:off x="2821814" y="5003170"/>
            <a:ext cx="2024083" cy="831308"/>
            <a:chOff x="5237585" y="1474240"/>
            <a:chExt cx="2180252" cy="895738"/>
          </a:xfrm>
        </p:grpSpPr>
        <p:sp>
          <p:nvSpPr>
            <p:cNvPr id="51" name="Rectangle: Rounded Corners 50">
              <a:extLst>
                <a:ext uri="{FF2B5EF4-FFF2-40B4-BE49-F238E27FC236}">
                  <a16:creationId xmlns:a16="http://schemas.microsoft.com/office/drawing/2014/main" id="{ECCED094-1B33-27D2-BF8D-7209680866AB}"/>
                </a:ext>
              </a:extLst>
            </p:cNvPr>
            <p:cNvSpPr/>
            <p:nvPr/>
          </p:nvSpPr>
          <p:spPr>
            <a:xfrm>
              <a:off x="5237585" y="1474240"/>
              <a:ext cx="2180252" cy="895738"/>
            </a:xfrm>
            <a:prstGeom prst="roundRect">
              <a:avLst/>
            </a:prstGeom>
            <a:solidFill>
              <a:srgbClr val="FFF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a:extLst>
                <a:ext uri="{FF2B5EF4-FFF2-40B4-BE49-F238E27FC236}">
                  <a16:creationId xmlns:a16="http://schemas.microsoft.com/office/drawing/2014/main" id="{118DDEEC-8DB8-8D27-DFD5-42ACE4DE6402}"/>
                </a:ext>
              </a:extLst>
            </p:cNvPr>
            <p:cNvPicPr>
              <a:picLocks noChangeAspect="1"/>
            </p:cNvPicPr>
            <p:nvPr/>
          </p:nvPicPr>
          <p:blipFill>
            <a:blip r:embed="rId3">
              <a:extLst>
                <a:ext uri="{28A0092B-C50C-407E-A947-70E740481C1C}">
                  <a14:useLocalDpi xmlns:a14="http://schemas.microsoft.com/office/drawing/2010/main" val="0"/>
                </a:ext>
              </a:extLst>
            </a:blip>
            <a:srcRect t="5987" b="-1"/>
            <a:stretch/>
          </p:blipFill>
          <p:spPr>
            <a:xfrm>
              <a:off x="6327711" y="1588769"/>
              <a:ext cx="1063691" cy="333339"/>
            </a:xfrm>
            <a:prstGeom prst="rect">
              <a:avLst/>
            </a:prstGeom>
          </p:spPr>
        </p:pic>
        <p:pic>
          <p:nvPicPr>
            <p:cNvPr id="53" name="Picture 52">
              <a:extLst>
                <a:ext uri="{FF2B5EF4-FFF2-40B4-BE49-F238E27FC236}">
                  <a16:creationId xmlns:a16="http://schemas.microsoft.com/office/drawing/2014/main" id="{E19916AE-25EC-A377-0981-EC00655CBA78}"/>
                </a:ext>
              </a:extLst>
            </p:cNvPr>
            <p:cNvPicPr>
              <a:picLocks noChangeAspect="1"/>
            </p:cNvPicPr>
            <p:nvPr/>
          </p:nvPicPr>
          <p:blipFill>
            <a:blip r:embed="rId4">
              <a:extLst>
                <a:ext uri="{28A0092B-C50C-407E-A947-70E740481C1C}">
                  <a14:useLocalDpi xmlns:a14="http://schemas.microsoft.com/office/drawing/2010/main" val="0"/>
                </a:ext>
              </a:extLst>
            </a:blip>
            <a:srcRect t="12783" b="11385"/>
            <a:stretch/>
          </p:blipFill>
          <p:spPr>
            <a:xfrm>
              <a:off x="5451203" y="1669918"/>
              <a:ext cx="665117" cy="504380"/>
            </a:xfrm>
            <a:prstGeom prst="rect">
              <a:avLst/>
            </a:prstGeom>
          </p:spPr>
        </p:pic>
        <p:pic>
          <p:nvPicPr>
            <p:cNvPr id="54" name="Picture 53">
              <a:extLst>
                <a:ext uri="{FF2B5EF4-FFF2-40B4-BE49-F238E27FC236}">
                  <a16:creationId xmlns:a16="http://schemas.microsoft.com/office/drawing/2014/main" id="{4C98ABC6-24DC-0B74-F43A-C7AADE69FB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7711" y="2011423"/>
              <a:ext cx="313983" cy="269240"/>
            </a:xfrm>
            <a:prstGeom prst="rect">
              <a:avLst/>
            </a:prstGeom>
          </p:spPr>
        </p:pic>
        <p:pic>
          <p:nvPicPr>
            <p:cNvPr id="55" name="Picture 54">
              <a:extLst>
                <a:ext uri="{FF2B5EF4-FFF2-40B4-BE49-F238E27FC236}">
                  <a16:creationId xmlns:a16="http://schemas.microsoft.com/office/drawing/2014/main" id="{56A7C169-B1AE-9CD8-4CAC-1B8386AA4C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6589" y="1964343"/>
              <a:ext cx="386352" cy="312301"/>
            </a:xfrm>
            <a:prstGeom prst="rect">
              <a:avLst/>
            </a:prstGeom>
          </p:spPr>
        </p:pic>
      </p:grpSp>
      <p:grpSp>
        <p:nvGrpSpPr>
          <p:cNvPr id="45" name="Group 44">
            <a:extLst>
              <a:ext uri="{FF2B5EF4-FFF2-40B4-BE49-F238E27FC236}">
                <a16:creationId xmlns:a16="http://schemas.microsoft.com/office/drawing/2014/main" id="{98ACF634-BDEA-C04E-EE0C-A113AEA61C85}"/>
              </a:ext>
            </a:extLst>
          </p:cNvPr>
          <p:cNvGrpSpPr/>
          <p:nvPr/>
        </p:nvGrpSpPr>
        <p:grpSpPr>
          <a:xfrm>
            <a:off x="5146572" y="5003170"/>
            <a:ext cx="2024083" cy="831308"/>
            <a:chOff x="5237585" y="1474240"/>
            <a:chExt cx="2180252" cy="895738"/>
          </a:xfrm>
        </p:grpSpPr>
        <p:sp>
          <p:nvSpPr>
            <p:cNvPr id="46" name="Rectangle: Rounded Corners 45">
              <a:extLst>
                <a:ext uri="{FF2B5EF4-FFF2-40B4-BE49-F238E27FC236}">
                  <a16:creationId xmlns:a16="http://schemas.microsoft.com/office/drawing/2014/main" id="{A13B1B12-1BF5-8713-34E9-3DDF34735AC2}"/>
                </a:ext>
              </a:extLst>
            </p:cNvPr>
            <p:cNvSpPr/>
            <p:nvPr/>
          </p:nvSpPr>
          <p:spPr>
            <a:xfrm>
              <a:off x="5237585" y="1474240"/>
              <a:ext cx="2180252" cy="895738"/>
            </a:xfrm>
            <a:prstGeom prst="roundRect">
              <a:avLst/>
            </a:prstGeom>
            <a:solidFill>
              <a:srgbClr val="FFF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5C4553D5-F28C-850C-10A8-7461EF2FAC1B}"/>
                </a:ext>
              </a:extLst>
            </p:cNvPr>
            <p:cNvPicPr>
              <a:picLocks noChangeAspect="1"/>
            </p:cNvPicPr>
            <p:nvPr/>
          </p:nvPicPr>
          <p:blipFill>
            <a:blip r:embed="rId3">
              <a:extLst>
                <a:ext uri="{28A0092B-C50C-407E-A947-70E740481C1C}">
                  <a14:useLocalDpi xmlns:a14="http://schemas.microsoft.com/office/drawing/2010/main" val="0"/>
                </a:ext>
              </a:extLst>
            </a:blip>
            <a:srcRect t="5987" b="-1"/>
            <a:stretch/>
          </p:blipFill>
          <p:spPr>
            <a:xfrm>
              <a:off x="6327711" y="1588769"/>
              <a:ext cx="1063691" cy="333339"/>
            </a:xfrm>
            <a:prstGeom prst="rect">
              <a:avLst/>
            </a:prstGeom>
          </p:spPr>
        </p:pic>
        <p:pic>
          <p:nvPicPr>
            <p:cNvPr id="48" name="Picture 47">
              <a:extLst>
                <a:ext uri="{FF2B5EF4-FFF2-40B4-BE49-F238E27FC236}">
                  <a16:creationId xmlns:a16="http://schemas.microsoft.com/office/drawing/2014/main" id="{6C49A618-DCD1-1E28-1766-787FA277DBC4}"/>
                </a:ext>
              </a:extLst>
            </p:cNvPr>
            <p:cNvPicPr>
              <a:picLocks noChangeAspect="1"/>
            </p:cNvPicPr>
            <p:nvPr/>
          </p:nvPicPr>
          <p:blipFill>
            <a:blip r:embed="rId4">
              <a:extLst>
                <a:ext uri="{28A0092B-C50C-407E-A947-70E740481C1C}">
                  <a14:useLocalDpi xmlns:a14="http://schemas.microsoft.com/office/drawing/2010/main" val="0"/>
                </a:ext>
              </a:extLst>
            </a:blip>
            <a:srcRect t="12783" b="11385"/>
            <a:stretch/>
          </p:blipFill>
          <p:spPr>
            <a:xfrm>
              <a:off x="5451203" y="1669918"/>
              <a:ext cx="665117" cy="504380"/>
            </a:xfrm>
            <a:prstGeom prst="rect">
              <a:avLst/>
            </a:prstGeom>
          </p:spPr>
        </p:pic>
        <p:pic>
          <p:nvPicPr>
            <p:cNvPr id="49" name="Picture 48">
              <a:extLst>
                <a:ext uri="{FF2B5EF4-FFF2-40B4-BE49-F238E27FC236}">
                  <a16:creationId xmlns:a16="http://schemas.microsoft.com/office/drawing/2014/main" id="{FA244A09-5DCC-3DC1-1DA2-F9CA2140BA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7711" y="2011423"/>
              <a:ext cx="313983" cy="269240"/>
            </a:xfrm>
            <a:prstGeom prst="rect">
              <a:avLst/>
            </a:prstGeom>
          </p:spPr>
        </p:pic>
        <p:pic>
          <p:nvPicPr>
            <p:cNvPr id="50" name="Picture 49">
              <a:extLst>
                <a:ext uri="{FF2B5EF4-FFF2-40B4-BE49-F238E27FC236}">
                  <a16:creationId xmlns:a16="http://schemas.microsoft.com/office/drawing/2014/main" id="{EE05379D-727D-9DDB-7702-07BE5C54F1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6589" y="1964343"/>
              <a:ext cx="386352" cy="312301"/>
            </a:xfrm>
            <a:prstGeom prst="rect">
              <a:avLst/>
            </a:prstGeom>
          </p:spPr>
        </p:pic>
      </p:grpSp>
      <p:cxnSp>
        <p:nvCxnSpPr>
          <p:cNvPr id="4" name="Straight Arrow Connector 3">
            <a:extLst>
              <a:ext uri="{FF2B5EF4-FFF2-40B4-BE49-F238E27FC236}">
                <a16:creationId xmlns:a16="http://schemas.microsoft.com/office/drawing/2014/main" id="{9BB24C77-2184-3253-CDB9-00A0BACDA128}"/>
              </a:ext>
            </a:extLst>
          </p:cNvPr>
          <p:cNvCxnSpPr>
            <a:cxnSpLocks/>
            <a:endCxn id="12" idx="0"/>
          </p:cNvCxnSpPr>
          <p:nvPr/>
        </p:nvCxnSpPr>
        <p:spPr>
          <a:xfrm flipH="1">
            <a:off x="8378705" y="3663283"/>
            <a:ext cx="1392529" cy="1369536"/>
          </a:xfrm>
          <a:prstGeom prst="straightConnector1">
            <a:avLst/>
          </a:prstGeom>
          <a:ln w="38100">
            <a:solidFill>
              <a:srgbClr val="172C5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300D7E4F-40A1-C9D0-6D90-4962221943B2}"/>
              </a:ext>
            </a:extLst>
          </p:cNvPr>
          <p:cNvCxnSpPr>
            <a:cxnSpLocks/>
            <a:endCxn id="13" idx="0"/>
          </p:cNvCxnSpPr>
          <p:nvPr/>
        </p:nvCxnSpPr>
        <p:spPr>
          <a:xfrm>
            <a:off x="9763617" y="3681141"/>
            <a:ext cx="7618" cy="1351678"/>
          </a:xfrm>
          <a:prstGeom prst="straightConnector1">
            <a:avLst/>
          </a:prstGeom>
          <a:ln w="38100">
            <a:solidFill>
              <a:srgbClr val="172C5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66521064-B464-0917-0FE7-BBADF75E9078}"/>
              </a:ext>
            </a:extLst>
          </p:cNvPr>
          <p:cNvCxnSpPr>
            <a:cxnSpLocks/>
            <a:endCxn id="14" idx="0"/>
          </p:cNvCxnSpPr>
          <p:nvPr/>
        </p:nvCxnSpPr>
        <p:spPr>
          <a:xfrm>
            <a:off x="9755835" y="3673443"/>
            <a:ext cx="1298424" cy="1359376"/>
          </a:xfrm>
          <a:prstGeom prst="straightConnector1">
            <a:avLst/>
          </a:prstGeom>
          <a:ln w="38100">
            <a:solidFill>
              <a:srgbClr val="172C5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E5B249F-6843-0B8E-ED9D-3AC9EBC1F557}"/>
              </a:ext>
            </a:extLst>
          </p:cNvPr>
          <p:cNvPicPr>
            <a:picLocks noChangeAspect="1"/>
          </p:cNvPicPr>
          <p:nvPr/>
        </p:nvPicPr>
        <p:blipFill>
          <a:blip r:embed="rId7">
            <a:extLst>
              <a:ext uri="{28A0092B-C50C-407E-A947-70E740481C1C}">
                <a14:useLocalDpi xmlns:a14="http://schemas.microsoft.com/office/drawing/2010/main" val="0"/>
              </a:ext>
            </a:extLst>
          </a:blip>
          <a:srcRect l="14572" t="2742" r="13396" b="2742"/>
          <a:stretch/>
        </p:blipFill>
        <p:spPr>
          <a:xfrm>
            <a:off x="8084524" y="5032819"/>
            <a:ext cx="588361" cy="772007"/>
          </a:xfrm>
          <a:prstGeom prst="rect">
            <a:avLst/>
          </a:prstGeom>
        </p:spPr>
      </p:pic>
      <p:pic>
        <p:nvPicPr>
          <p:cNvPr id="13" name="Picture 12">
            <a:extLst>
              <a:ext uri="{FF2B5EF4-FFF2-40B4-BE49-F238E27FC236}">
                <a16:creationId xmlns:a16="http://schemas.microsoft.com/office/drawing/2014/main" id="{B6A6F087-D180-1B6D-C240-4B12A6301920}"/>
              </a:ext>
            </a:extLst>
          </p:cNvPr>
          <p:cNvPicPr>
            <a:picLocks noChangeAspect="1"/>
          </p:cNvPicPr>
          <p:nvPr/>
        </p:nvPicPr>
        <p:blipFill>
          <a:blip r:embed="rId7">
            <a:extLst>
              <a:ext uri="{28A0092B-C50C-407E-A947-70E740481C1C}">
                <a14:useLocalDpi xmlns:a14="http://schemas.microsoft.com/office/drawing/2010/main" val="0"/>
              </a:ext>
            </a:extLst>
          </a:blip>
          <a:srcRect l="14572" t="2742" r="13396" b="2742"/>
          <a:stretch/>
        </p:blipFill>
        <p:spPr>
          <a:xfrm>
            <a:off x="9477054" y="5032819"/>
            <a:ext cx="588361" cy="772007"/>
          </a:xfrm>
          <a:prstGeom prst="rect">
            <a:avLst/>
          </a:prstGeom>
        </p:spPr>
      </p:pic>
      <p:pic>
        <p:nvPicPr>
          <p:cNvPr id="14" name="Picture 13">
            <a:extLst>
              <a:ext uri="{FF2B5EF4-FFF2-40B4-BE49-F238E27FC236}">
                <a16:creationId xmlns:a16="http://schemas.microsoft.com/office/drawing/2014/main" id="{CDCFE32A-593E-D2FC-CCB0-F83FDE025EF0}"/>
              </a:ext>
            </a:extLst>
          </p:cNvPr>
          <p:cNvPicPr>
            <a:picLocks noChangeAspect="1"/>
          </p:cNvPicPr>
          <p:nvPr/>
        </p:nvPicPr>
        <p:blipFill>
          <a:blip r:embed="rId7">
            <a:extLst>
              <a:ext uri="{28A0092B-C50C-407E-A947-70E740481C1C}">
                <a14:useLocalDpi xmlns:a14="http://schemas.microsoft.com/office/drawing/2010/main" val="0"/>
              </a:ext>
            </a:extLst>
          </a:blip>
          <a:srcRect l="14572" t="2742" r="13396" b="2742"/>
          <a:stretch/>
        </p:blipFill>
        <p:spPr>
          <a:xfrm>
            <a:off x="10760078" y="5032819"/>
            <a:ext cx="588361" cy="772007"/>
          </a:xfrm>
          <a:prstGeom prst="rect">
            <a:avLst/>
          </a:prstGeom>
        </p:spPr>
      </p:pic>
      <p:sp>
        <p:nvSpPr>
          <p:cNvPr id="18" name="Content Placeholder 2">
            <a:extLst>
              <a:ext uri="{FF2B5EF4-FFF2-40B4-BE49-F238E27FC236}">
                <a16:creationId xmlns:a16="http://schemas.microsoft.com/office/drawing/2014/main" id="{86097D7A-25AF-2194-1915-6CB400B17FFF}"/>
              </a:ext>
            </a:extLst>
          </p:cNvPr>
          <p:cNvSpPr txBox="1">
            <a:spLocks/>
          </p:cNvSpPr>
          <p:nvPr/>
        </p:nvSpPr>
        <p:spPr>
          <a:xfrm>
            <a:off x="7894568" y="5860457"/>
            <a:ext cx="1097031" cy="311742"/>
          </a:xfrm>
          <a:prstGeom prst="rect">
            <a:avLst/>
          </a:prstGeom>
        </p:spPr>
        <p:txBody>
          <a:bodyPr vert="horz" lIns="0" tIns="0" rIns="0" bIns="0" rtlCol="0">
            <a:noAutofit/>
          </a:bodyPr>
          <a:lstStyle>
            <a:lvl1pPr marL="0" indent="0" algn="l" defTabSz="914400" rtl="0" eaLnBrk="1" latinLnBrk="0" hangingPunct="1">
              <a:lnSpc>
                <a:spcPct val="100000"/>
              </a:lnSpc>
              <a:spcBef>
                <a:spcPct val="0"/>
              </a:spcBef>
              <a:spcAft>
                <a:spcPts val="750"/>
              </a:spcAft>
              <a:buFont typeface="Arial" panose="020B0604020202020204" pitchFamily="34" charset="0"/>
              <a:buNone/>
              <a:defRPr lang="en-US" sz="1600" kern="1200">
                <a:solidFill>
                  <a:schemeClr val="tx1"/>
                </a:solidFill>
                <a:latin typeface="Calibri (Body)"/>
                <a:ea typeface="+mj-ea"/>
                <a:cs typeface="+mj-cs"/>
              </a:defRPr>
            </a:lvl1pPr>
            <a:lvl2pPr marL="457200" indent="0" algn="ctr" defTabSz="914400" rtl="0" eaLnBrk="1" latinLnBrk="0" hangingPunct="1">
              <a:lnSpc>
                <a:spcPct val="100000"/>
              </a:lnSpc>
              <a:spcBef>
                <a:spcPct val="0"/>
              </a:spcBef>
              <a:spcAft>
                <a:spcPts val="750"/>
              </a:spcAft>
              <a:buFont typeface="Arial" panose="020B0604020202020204" pitchFamily="34" charset="0"/>
              <a:buNone/>
              <a:defRPr lang="en-US" sz="2000" b="1" kern="1200">
                <a:solidFill>
                  <a:schemeClr val="tx1"/>
                </a:solidFill>
                <a:latin typeface="Calibri (Headings)"/>
                <a:ea typeface="+mj-ea"/>
                <a:cs typeface="+mj-cs"/>
              </a:defRPr>
            </a:lvl2pPr>
            <a:lvl3pPr marL="914400" indent="0" algn="ctr" defTabSz="914400" rtl="0" eaLnBrk="1" latinLnBrk="0" hangingPunct="1">
              <a:lnSpc>
                <a:spcPct val="100000"/>
              </a:lnSpc>
              <a:spcBef>
                <a:spcPct val="0"/>
              </a:spcBef>
              <a:spcAft>
                <a:spcPts val="750"/>
              </a:spcAft>
              <a:buFontTx/>
              <a:buNone/>
              <a:defRPr lang="en-US" sz="1800" b="0" kern="1200">
                <a:solidFill>
                  <a:schemeClr val="tx1"/>
                </a:solidFill>
                <a:latin typeface="Calibri (Headings)"/>
                <a:ea typeface="+mj-ea"/>
                <a:cs typeface="+mj-cs"/>
              </a:defRPr>
            </a:lvl3pPr>
            <a:lvl4pPr marL="1371600" indent="0" algn="ctr" defTabSz="914400" rtl="0" eaLnBrk="1" latinLnBrk="0" hangingPunct="1">
              <a:lnSpc>
                <a:spcPct val="100000"/>
              </a:lnSpc>
              <a:spcBef>
                <a:spcPct val="0"/>
              </a:spcBef>
              <a:spcAft>
                <a:spcPts val="750"/>
              </a:spcAft>
              <a:buFont typeface="Courier New" panose="02070309020205020404" pitchFamily="49" charset="0"/>
              <a:buNone/>
              <a:defRPr lang="en-US" sz="1600" b="0" kern="1200">
                <a:solidFill>
                  <a:schemeClr val="tx1"/>
                </a:solidFill>
                <a:latin typeface="Calibri (Headings)"/>
                <a:ea typeface="+mj-ea"/>
                <a:cs typeface="+mj-cs"/>
              </a:defRPr>
            </a:lvl4pPr>
            <a:lvl5pPr marL="1828800" indent="0" algn="ctr" defTabSz="914400" rtl="0" eaLnBrk="1" latinLnBrk="0" hangingPunct="1">
              <a:lnSpc>
                <a:spcPct val="100000"/>
              </a:lnSpc>
              <a:spcBef>
                <a:spcPct val="0"/>
              </a:spcBef>
              <a:spcAft>
                <a:spcPts val="750"/>
              </a:spcAft>
              <a:buFontTx/>
              <a:buNone/>
              <a:defRPr lang="en-US" sz="1600" b="0" kern="1200">
                <a:solidFill>
                  <a:schemeClr val="tx1"/>
                </a:solidFill>
                <a:latin typeface="Calibri (Headings)"/>
                <a:ea typeface="+mj-ea"/>
                <a:cs typeface="+mj-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dirty="0"/>
              <a:t>Windows 11</a:t>
            </a:r>
          </a:p>
        </p:txBody>
      </p:sp>
      <p:sp>
        <p:nvSpPr>
          <p:cNvPr id="23" name="Content Placeholder 2">
            <a:extLst>
              <a:ext uri="{FF2B5EF4-FFF2-40B4-BE49-F238E27FC236}">
                <a16:creationId xmlns:a16="http://schemas.microsoft.com/office/drawing/2014/main" id="{338384DC-3F74-CC8A-D49D-4E23757EA1DF}"/>
              </a:ext>
            </a:extLst>
          </p:cNvPr>
          <p:cNvSpPr txBox="1">
            <a:spLocks/>
          </p:cNvSpPr>
          <p:nvPr/>
        </p:nvSpPr>
        <p:spPr>
          <a:xfrm>
            <a:off x="9299033" y="5860457"/>
            <a:ext cx="1097031" cy="311742"/>
          </a:xfrm>
          <a:prstGeom prst="rect">
            <a:avLst/>
          </a:prstGeom>
        </p:spPr>
        <p:txBody>
          <a:bodyPr vert="horz" lIns="0" tIns="0" rIns="0" bIns="0" rtlCol="0">
            <a:noAutofit/>
          </a:bodyPr>
          <a:lstStyle>
            <a:lvl1pPr marL="0" indent="0" algn="l" defTabSz="914400" rtl="0" eaLnBrk="1" latinLnBrk="0" hangingPunct="1">
              <a:lnSpc>
                <a:spcPct val="100000"/>
              </a:lnSpc>
              <a:spcBef>
                <a:spcPct val="0"/>
              </a:spcBef>
              <a:spcAft>
                <a:spcPts val="750"/>
              </a:spcAft>
              <a:buFont typeface="Arial" panose="020B0604020202020204" pitchFamily="34" charset="0"/>
              <a:buNone/>
              <a:defRPr lang="en-US" sz="1600" kern="1200">
                <a:solidFill>
                  <a:schemeClr val="tx1"/>
                </a:solidFill>
                <a:latin typeface="Calibri (Body)"/>
                <a:ea typeface="+mj-ea"/>
                <a:cs typeface="+mj-cs"/>
              </a:defRPr>
            </a:lvl1pPr>
            <a:lvl2pPr marL="457200" indent="0" algn="ctr" defTabSz="914400" rtl="0" eaLnBrk="1" latinLnBrk="0" hangingPunct="1">
              <a:lnSpc>
                <a:spcPct val="100000"/>
              </a:lnSpc>
              <a:spcBef>
                <a:spcPct val="0"/>
              </a:spcBef>
              <a:spcAft>
                <a:spcPts val="750"/>
              </a:spcAft>
              <a:buFont typeface="Arial" panose="020B0604020202020204" pitchFamily="34" charset="0"/>
              <a:buNone/>
              <a:defRPr lang="en-US" sz="2000" b="1" kern="1200">
                <a:solidFill>
                  <a:schemeClr val="tx1"/>
                </a:solidFill>
                <a:latin typeface="Calibri (Headings)"/>
                <a:ea typeface="+mj-ea"/>
                <a:cs typeface="+mj-cs"/>
              </a:defRPr>
            </a:lvl2pPr>
            <a:lvl3pPr marL="914400" indent="0" algn="ctr" defTabSz="914400" rtl="0" eaLnBrk="1" latinLnBrk="0" hangingPunct="1">
              <a:lnSpc>
                <a:spcPct val="100000"/>
              </a:lnSpc>
              <a:spcBef>
                <a:spcPct val="0"/>
              </a:spcBef>
              <a:spcAft>
                <a:spcPts val="750"/>
              </a:spcAft>
              <a:buFontTx/>
              <a:buNone/>
              <a:defRPr lang="en-US" sz="1800" b="0" kern="1200">
                <a:solidFill>
                  <a:schemeClr val="tx1"/>
                </a:solidFill>
                <a:latin typeface="Calibri (Headings)"/>
                <a:ea typeface="+mj-ea"/>
                <a:cs typeface="+mj-cs"/>
              </a:defRPr>
            </a:lvl3pPr>
            <a:lvl4pPr marL="1371600" indent="0" algn="ctr" defTabSz="914400" rtl="0" eaLnBrk="1" latinLnBrk="0" hangingPunct="1">
              <a:lnSpc>
                <a:spcPct val="100000"/>
              </a:lnSpc>
              <a:spcBef>
                <a:spcPct val="0"/>
              </a:spcBef>
              <a:spcAft>
                <a:spcPts val="750"/>
              </a:spcAft>
              <a:buFont typeface="Courier New" panose="02070309020205020404" pitchFamily="49" charset="0"/>
              <a:buNone/>
              <a:defRPr lang="en-US" sz="1600" b="0" kern="1200">
                <a:solidFill>
                  <a:schemeClr val="tx1"/>
                </a:solidFill>
                <a:latin typeface="Calibri (Headings)"/>
                <a:ea typeface="+mj-ea"/>
                <a:cs typeface="+mj-cs"/>
              </a:defRPr>
            </a:lvl4pPr>
            <a:lvl5pPr marL="1828800" indent="0" algn="ctr" defTabSz="914400" rtl="0" eaLnBrk="1" latinLnBrk="0" hangingPunct="1">
              <a:lnSpc>
                <a:spcPct val="100000"/>
              </a:lnSpc>
              <a:spcBef>
                <a:spcPct val="0"/>
              </a:spcBef>
              <a:spcAft>
                <a:spcPts val="750"/>
              </a:spcAft>
              <a:buFontTx/>
              <a:buNone/>
              <a:defRPr lang="en-US" sz="1600" b="0" kern="1200">
                <a:solidFill>
                  <a:schemeClr val="tx1"/>
                </a:solidFill>
                <a:latin typeface="Calibri (Headings)"/>
                <a:ea typeface="+mj-ea"/>
                <a:cs typeface="+mj-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dirty="0"/>
              <a:t>Windows 11</a:t>
            </a:r>
          </a:p>
        </p:txBody>
      </p:sp>
      <p:sp>
        <p:nvSpPr>
          <p:cNvPr id="24" name="Content Placeholder 2">
            <a:extLst>
              <a:ext uri="{FF2B5EF4-FFF2-40B4-BE49-F238E27FC236}">
                <a16:creationId xmlns:a16="http://schemas.microsoft.com/office/drawing/2014/main" id="{FA464033-851D-872D-DC87-1ED6D3CB2D7D}"/>
              </a:ext>
            </a:extLst>
          </p:cNvPr>
          <p:cNvSpPr txBox="1">
            <a:spLocks/>
          </p:cNvSpPr>
          <p:nvPr/>
        </p:nvSpPr>
        <p:spPr>
          <a:xfrm>
            <a:off x="10566289" y="5860457"/>
            <a:ext cx="1097031" cy="311742"/>
          </a:xfrm>
          <a:prstGeom prst="rect">
            <a:avLst/>
          </a:prstGeom>
        </p:spPr>
        <p:txBody>
          <a:bodyPr vert="horz" lIns="0" tIns="0" rIns="0" bIns="0" rtlCol="0">
            <a:noAutofit/>
          </a:bodyPr>
          <a:lstStyle>
            <a:lvl1pPr marL="0" indent="0" algn="l" defTabSz="914400" rtl="0" eaLnBrk="1" latinLnBrk="0" hangingPunct="1">
              <a:lnSpc>
                <a:spcPct val="100000"/>
              </a:lnSpc>
              <a:spcBef>
                <a:spcPct val="0"/>
              </a:spcBef>
              <a:spcAft>
                <a:spcPts val="750"/>
              </a:spcAft>
              <a:buFont typeface="Arial" panose="020B0604020202020204" pitchFamily="34" charset="0"/>
              <a:buNone/>
              <a:defRPr lang="en-US" sz="1600" kern="1200">
                <a:solidFill>
                  <a:schemeClr val="tx1"/>
                </a:solidFill>
                <a:latin typeface="Calibri (Body)"/>
                <a:ea typeface="+mj-ea"/>
                <a:cs typeface="+mj-cs"/>
              </a:defRPr>
            </a:lvl1pPr>
            <a:lvl2pPr marL="457200" indent="0" algn="ctr" defTabSz="914400" rtl="0" eaLnBrk="1" latinLnBrk="0" hangingPunct="1">
              <a:lnSpc>
                <a:spcPct val="100000"/>
              </a:lnSpc>
              <a:spcBef>
                <a:spcPct val="0"/>
              </a:spcBef>
              <a:spcAft>
                <a:spcPts val="750"/>
              </a:spcAft>
              <a:buFont typeface="Arial" panose="020B0604020202020204" pitchFamily="34" charset="0"/>
              <a:buNone/>
              <a:defRPr lang="en-US" sz="2000" b="1" kern="1200">
                <a:solidFill>
                  <a:schemeClr val="tx1"/>
                </a:solidFill>
                <a:latin typeface="Calibri (Headings)"/>
                <a:ea typeface="+mj-ea"/>
                <a:cs typeface="+mj-cs"/>
              </a:defRPr>
            </a:lvl2pPr>
            <a:lvl3pPr marL="914400" indent="0" algn="ctr" defTabSz="914400" rtl="0" eaLnBrk="1" latinLnBrk="0" hangingPunct="1">
              <a:lnSpc>
                <a:spcPct val="100000"/>
              </a:lnSpc>
              <a:spcBef>
                <a:spcPct val="0"/>
              </a:spcBef>
              <a:spcAft>
                <a:spcPts val="750"/>
              </a:spcAft>
              <a:buFontTx/>
              <a:buNone/>
              <a:defRPr lang="en-US" sz="1800" b="0" kern="1200">
                <a:solidFill>
                  <a:schemeClr val="tx1"/>
                </a:solidFill>
                <a:latin typeface="Calibri (Headings)"/>
                <a:ea typeface="+mj-ea"/>
                <a:cs typeface="+mj-cs"/>
              </a:defRPr>
            </a:lvl3pPr>
            <a:lvl4pPr marL="1371600" indent="0" algn="ctr" defTabSz="914400" rtl="0" eaLnBrk="1" latinLnBrk="0" hangingPunct="1">
              <a:lnSpc>
                <a:spcPct val="100000"/>
              </a:lnSpc>
              <a:spcBef>
                <a:spcPct val="0"/>
              </a:spcBef>
              <a:spcAft>
                <a:spcPts val="750"/>
              </a:spcAft>
              <a:buFont typeface="Courier New" panose="02070309020205020404" pitchFamily="49" charset="0"/>
              <a:buNone/>
              <a:defRPr lang="en-US" sz="1600" b="0" kern="1200">
                <a:solidFill>
                  <a:schemeClr val="tx1"/>
                </a:solidFill>
                <a:latin typeface="Calibri (Headings)"/>
                <a:ea typeface="+mj-ea"/>
                <a:cs typeface="+mj-cs"/>
              </a:defRPr>
            </a:lvl4pPr>
            <a:lvl5pPr marL="1828800" indent="0" algn="ctr" defTabSz="914400" rtl="0" eaLnBrk="1" latinLnBrk="0" hangingPunct="1">
              <a:lnSpc>
                <a:spcPct val="100000"/>
              </a:lnSpc>
              <a:spcBef>
                <a:spcPct val="0"/>
              </a:spcBef>
              <a:spcAft>
                <a:spcPts val="750"/>
              </a:spcAft>
              <a:buFontTx/>
              <a:buNone/>
              <a:defRPr lang="en-US" sz="1600" b="0" kern="1200">
                <a:solidFill>
                  <a:schemeClr val="tx1"/>
                </a:solidFill>
                <a:latin typeface="Calibri (Headings)"/>
                <a:ea typeface="+mj-ea"/>
                <a:cs typeface="+mj-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dirty="0"/>
              <a:t>Windows 11</a:t>
            </a:r>
          </a:p>
        </p:txBody>
      </p:sp>
      <p:pic>
        <p:nvPicPr>
          <p:cNvPr id="27" name="Picture 26">
            <a:extLst>
              <a:ext uri="{FF2B5EF4-FFF2-40B4-BE49-F238E27FC236}">
                <a16:creationId xmlns:a16="http://schemas.microsoft.com/office/drawing/2014/main" id="{F6A75D5F-DB1F-D045-66F4-CC3C1A9F7AF0}"/>
              </a:ext>
            </a:extLst>
          </p:cNvPr>
          <p:cNvPicPr>
            <a:picLocks noChangeAspect="1"/>
          </p:cNvPicPr>
          <p:nvPr/>
        </p:nvPicPr>
        <p:blipFill>
          <a:blip r:embed="rId8"/>
          <a:stretch>
            <a:fillRect/>
          </a:stretch>
        </p:blipFill>
        <p:spPr>
          <a:xfrm>
            <a:off x="9342258" y="2477776"/>
            <a:ext cx="857954" cy="1203364"/>
          </a:xfrm>
          <a:prstGeom prst="rect">
            <a:avLst/>
          </a:prstGeom>
        </p:spPr>
      </p:pic>
      <p:sp>
        <p:nvSpPr>
          <p:cNvPr id="28" name="Content Placeholder 2">
            <a:extLst>
              <a:ext uri="{FF2B5EF4-FFF2-40B4-BE49-F238E27FC236}">
                <a16:creationId xmlns:a16="http://schemas.microsoft.com/office/drawing/2014/main" id="{CC4883B9-8F5F-6E24-6E19-B937B6D47A6B}"/>
              </a:ext>
            </a:extLst>
          </p:cNvPr>
          <p:cNvSpPr txBox="1">
            <a:spLocks/>
          </p:cNvSpPr>
          <p:nvPr/>
        </p:nvSpPr>
        <p:spPr>
          <a:xfrm>
            <a:off x="8840185" y="2220684"/>
            <a:ext cx="1831299" cy="311742"/>
          </a:xfrm>
          <a:prstGeom prst="rect">
            <a:avLst/>
          </a:prstGeom>
        </p:spPr>
        <p:txBody>
          <a:bodyPr vert="horz" lIns="0" tIns="0" rIns="0" bIns="0" rtlCol="0">
            <a:noAutofit/>
          </a:bodyPr>
          <a:lstStyle>
            <a:lvl1pPr marL="0" indent="0" algn="l" defTabSz="914400" rtl="0" eaLnBrk="1" latinLnBrk="0" hangingPunct="1">
              <a:lnSpc>
                <a:spcPct val="100000"/>
              </a:lnSpc>
              <a:spcBef>
                <a:spcPct val="0"/>
              </a:spcBef>
              <a:spcAft>
                <a:spcPts val="750"/>
              </a:spcAft>
              <a:buFont typeface="Arial" panose="020B0604020202020204" pitchFamily="34" charset="0"/>
              <a:buNone/>
              <a:defRPr lang="en-US" sz="1600" kern="1200">
                <a:solidFill>
                  <a:schemeClr val="tx1"/>
                </a:solidFill>
                <a:latin typeface="Calibri (Body)"/>
                <a:ea typeface="+mj-ea"/>
                <a:cs typeface="+mj-cs"/>
              </a:defRPr>
            </a:lvl1pPr>
            <a:lvl2pPr marL="457200" indent="0" algn="ctr" defTabSz="914400" rtl="0" eaLnBrk="1" latinLnBrk="0" hangingPunct="1">
              <a:lnSpc>
                <a:spcPct val="100000"/>
              </a:lnSpc>
              <a:spcBef>
                <a:spcPct val="0"/>
              </a:spcBef>
              <a:spcAft>
                <a:spcPts val="750"/>
              </a:spcAft>
              <a:buFont typeface="Arial" panose="020B0604020202020204" pitchFamily="34" charset="0"/>
              <a:buNone/>
              <a:defRPr lang="en-US" sz="2000" b="1" kern="1200">
                <a:solidFill>
                  <a:schemeClr val="tx1"/>
                </a:solidFill>
                <a:latin typeface="Calibri (Headings)"/>
                <a:ea typeface="+mj-ea"/>
                <a:cs typeface="+mj-cs"/>
              </a:defRPr>
            </a:lvl2pPr>
            <a:lvl3pPr marL="914400" indent="0" algn="ctr" defTabSz="914400" rtl="0" eaLnBrk="1" latinLnBrk="0" hangingPunct="1">
              <a:lnSpc>
                <a:spcPct val="100000"/>
              </a:lnSpc>
              <a:spcBef>
                <a:spcPct val="0"/>
              </a:spcBef>
              <a:spcAft>
                <a:spcPts val="750"/>
              </a:spcAft>
              <a:buFontTx/>
              <a:buNone/>
              <a:defRPr lang="en-US" sz="1800" b="0" kern="1200">
                <a:solidFill>
                  <a:schemeClr val="tx1"/>
                </a:solidFill>
                <a:latin typeface="Calibri (Headings)"/>
                <a:ea typeface="+mj-ea"/>
                <a:cs typeface="+mj-cs"/>
              </a:defRPr>
            </a:lvl3pPr>
            <a:lvl4pPr marL="1371600" indent="0" algn="ctr" defTabSz="914400" rtl="0" eaLnBrk="1" latinLnBrk="0" hangingPunct="1">
              <a:lnSpc>
                <a:spcPct val="100000"/>
              </a:lnSpc>
              <a:spcBef>
                <a:spcPct val="0"/>
              </a:spcBef>
              <a:spcAft>
                <a:spcPts val="750"/>
              </a:spcAft>
              <a:buFont typeface="Courier New" panose="02070309020205020404" pitchFamily="49" charset="0"/>
              <a:buNone/>
              <a:defRPr lang="en-US" sz="1600" b="0" kern="1200">
                <a:solidFill>
                  <a:schemeClr val="tx1"/>
                </a:solidFill>
                <a:latin typeface="Calibri (Headings)"/>
                <a:ea typeface="+mj-ea"/>
                <a:cs typeface="+mj-cs"/>
              </a:defRPr>
            </a:lvl4pPr>
            <a:lvl5pPr marL="1828800" indent="0" algn="ctr" defTabSz="914400" rtl="0" eaLnBrk="1" latinLnBrk="0" hangingPunct="1">
              <a:lnSpc>
                <a:spcPct val="100000"/>
              </a:lnSpc>
              <a:spcBef>
                <a:spcPct val="0"/>
              </a:spcBef>
              <a:spcAft>
                <a:spcPts val="750"/>
              </a:spcAft>
              <a:buFontTx/>
              <a:buNone/>
              <a:defRPr lang="en-US" sz="1600" b="0" kern="1200">
                <a:solidFill>
                  <a:schemeClr val="tx1"/>
                </a:solidFill>
                <a:latin typeface="Calibri (Headings)"/>
                <a:ea typeface="+mj-ea"/>
                <a:cs typeface="+mj-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dirty="0"/>
              <a:t>Windows 11 Image</a:t>
            </a:r>
          </a:p>
        </p:txBody>
      </p:sp>
    </p:spTree>
    <p:extLst>
      <p:ext uri="{BB962C8B-B14F-4D97-AF65-F5344CB8AC3E}">
        <p14:creationId xmlns:p14="http://schemas.microsoft.com/office/powerpoint/2010/main" val="1517097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0686E-0099-2EEB-2E34-B9719A139E13}"/>
              </a:ext>
            </a:extLst>
          </p:cNvPr>
          <p:cNvSpPr>
            <a:spLocks noGrp="1"/>
          </p:cNvSpPr>
          <p:nvPr>
            <p:ph type="title"/>
          </p:nvPr>
        </p:nvSpPr>
        <p:spPr/>
        <p:txBody>
          <a:bodyPr/>
          <a:lstStyle/>
          <a:p>
            <a:r>
              <a:rPr lang="en-US" dirty="0"/>
              <a:t>What problems docker solve?</a:t>
            </a:r>
          </a:p>
        </p:txBody>
      </p:sp>
      <p:sp>
        <p:nvSpPr>
          <p:cNvPr id="3" name="Content Placeholder 2">
            <a:extLst>
              <a:ext uri="{FF2B5EF4-FFF2-40B4-BE49-F238E27FC236}">
                <a16:creationId xmlns:a16="http://schemas.microsoft.com/office/drawing/2014/main" id="{04A84223-76B9-8F18-C12D-97A2343BFBCE}"/>
              </a:ext>
            </a:extLst>
          </p:cNvPr>
          <p:cNvSpPr>
            <a:spLocks noGrp="1"/>
          </p:cNvSpPr>
          <p:nvPr>
            <p:ph idx="1"/>
          </p:nvPr>
        </p:nvSpPr>
        <p:spPr/>
        <p:txBody>
          <a:bodyPr/>
          <a:lstStyle/>
          <a:p>
            <a:pPr marL="112713" indent="-112713">
              <a:buFont typeface="Arial" panose="020B0604020202020204" pitchFamily="34" charset="0"/>
              <a:buChar char="•"/>
            </a:pPr>
            <a:r>
              <a:rPr lang="en-US" b="1" dirty="0"/>
              <a:t>Problem</a:t>
            </a:r>
            <a:r>
              <a:rPr lang="en-US" dirty="0"/>
              <a:t>: Ever heard of a famous developers’ excuse “It worked on my machine”? The fact that something works on a developer's computer is not a guarantee that it will work on your server. There may be some library or a tool missing, or a mismatch in required versions of installed software. Each computer or server is different, and configured in a different way. Without Docker you have to set up each of the machines and system manually, and this is time consuming and error prone.</a:t>
            </a:r>
          </a:p>
          <a:p>
            <a:pPr marL="112713" indent="-112713">
              <a:buFont typeface="Arial" panose="020B0604020202020204" pitchFamily="34" charset="0"/>
              <a:buChar char="•"/>
            </a:pPr>
            <a:r>
              <a:rPr lang="en-US" b="1" dirty="0"/>
              <a:t>Solution</a:t>
            </a:r>
            <a:r>
              <a:rPr lang="en-US" dirty="0"/>
              <a:t>: Docker solves this problem with bundling not only the code, but all the parts required to run the application or website. These parts are closed inside the Docker containers, which are isolated and independent from the outside world. And this makes them run in the same, consistent and predictable way everywhere. This means less time spent on fixing issues and more time spent on delivering new features.</a:t>
            </a:r>
          </a:p>
        </p:txBody>
      </p:sp>
      <p:sp>
        <p:nvSpPr>
          <p:cNvPr id="4" name="Text Placeholder 3">
            <a:extLst>
              <a:ext uri="{FF2B5EF4-FFF2-40B4-BE49-F238E27FC236}">
                <a16:creationId xmlns:a16="http://schemas.microsoft.com/office/drawing/2014/main" id="{84DC1BF8-3ED8-AF8E-7011-D01835FDDAC9}"/>
              </a:ext>
            </a:extLst>
          </p:cNvPr>
          <p:cNvSpPr>
            <a:spLocks noGrp="1"/>
          </p:cNvSpPr>
          <p:nvPr>
            <p:ph type="body" sz="quarter" idx="13"/>
          </p:nvPr>
        </p:nvSpPr>
        <p:spPr/>
        <p:txBody>
          <a:bodyPr/>
          <a:lstStyle/>
          <a:p>
            <a:r>
              <a:rPr lang="en-US" dirty="0"/>
              <a:t>Make your app behave in a consistent and predictable way in all environments</a:t>
            </a:r>
          </a:p>
        </p:txBody>
      </p:sp>
      <p:pic>
        <p:nvPicPr>
          <p:cNvPr id="1026" name="Picture 2" descr="What is Docker and why to use it? Explained for executives. | Accesto Blog">
            <a:extLst>
              <a:ext uri="{FF2B5EF4-FFF2-40B4-BE49-F238E27FC236}">
                <a16:creationId xmlns:a16="http://schemas.microsoft.com/office/drawing/2014/main" id="{8438888E-EE0C-EE1E-CD50-43996680BC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709" t="6220" r="10029" b="5692"/>
          <a:stretch/>
        </p:blipFill>
        <p:spPr bwMode="auto">
          <a:xfrm>
            <a:off x="3846544" y="2575146"/>
            <a:ext cx="4498910" cy="3597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581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0686E-0099-2EEB-2E34-B9719A139E13}"/>
              </a:ext>
            </a:extLst>
          </p:cNvPr>
          <p:cNvSpPr>
            <a:spLocks noGrp="1"/>
          </p:cNvSpPr>
          <p:nvPr>
            <p:ph type="title"/>
          </p:nvPr>
        </p:nvSpPr>
        <p:spPr/>
        <p:txBody>
          <a:bodyPr/>
          <a:lstStyle/>
          <a:p>
            <a:r>
              <a:rPr lang="en-US" dirty="0"/>
              <a:t>What problems docker solve?</a:t>
            </a:r>
          </a:p>
        </p:txBody>
      </p:sp>
      <p:sp>
        <p:nvSpPr>
          <p:cNvPr id="3" name="Content Placeholder 2">
            <a:extLst>
              <a:ext uri="{FF2B5EF4-FFF2-40B4-BE49-F238E27FC236}">
                <a16:creationId xmlns:a16="http://schemas.microsoft.com/office/drawing/2014/main" id="{04A84223-76B9-8F18-C12D-97A2343BFBCE}"/>
              </a:ext>
            </a:extLst>
          </p:cNvPr>
          <p:cNvSpPr>
            <a:spLocks noGrp="1"/>
          </p:cNvSpPr>
          <p:nvPr>
            <p:ph idx="1"/>
          </p:nvPr>
        </p:nvSpPr>
        <p:spPr/>
        <p:txBody>
          <a:bodyPr/>
          <a:lstStyle/>
          <a:p>
            <a:pPr marL="112713" indent="-112713">
              <a:buFont typeface="Arial" panose="020B0604020202020204" pitchFamily="34" charset="0"/>
              <a:buChar char="•"/>
            </a:pPr>
            <a:r>
              <a:rPr lang="en-US" b="1" dirty="0"/>
              <a:t>Problem</a:t>
            </a:r>
            <a:r>
              <a:rPr lang="en-US" dirty="0"/>
              <a:t>: How quickly a new developer can start working on your product? Assuming he already has code on his machine, he still has to install some local server, set up a database, install required libraries, third party software, and configure it all together. How long does it take? From a few hours to many days. Even if your project has a good onboarding manual that explains all the steps, there is a high chance that it won’t work for every laptop and system configuration. Usually, onboarding a new developer is a collaborative effort of the whole team that helps the newcomer to install all missing parts and resolve all system issues.</a:t>
            </a:r>
          </a:p>
          <a:p>
            <a:pPr marL="112713" indent="-112713">
              <a:buFont typeface="Arial" panose="020B0604020202020204" pitchFamily="34" charset="0"/>
              <a:buChar char="•"/>
            </a:pPr>
            <a:r>
              <a:rPr lang="en-US" b="1" dirty="0"/>
              <a:t>Solution</a:t>
            </a:r>
            <a:r>
              <a:rPr lang="en-US" dirty="0"/>
              <a:t>: With Docker all these manual installation &amp; configuration steps are done automatically inside the Docker container. So it is as simple as launching Docker and running one command (docker-compose up), that will do all the work for the developer. No matter if he uses Docker on macOS (macOS with M1 chip), Windows or Linux.</a:t>
            </a:r>
          </a:p>
        </p:txBody>
      </p:sp>
      <p:sp>
        <p:nvSpPr>
          <p:cNvPr id="4" name="Text Placeholder 3">
            <a:extLst>
              <a:ext uri="{FF2B5EF4-FFF2-40B4-BE49-F238E27FC236}">
                <a16:creationId xmlns:a16="http://schemas.microsoft.com/office/drawing/2014/main" id="{84DC1BF8-3ED8-AF8E-7011-D01835FDDAC9}"/>
              </a:ext>
            </a:extLst>
          </p:cNvPr>
          <p:cNvSpPr>
            <a:spLocks noGrp="1"/>
          </p:cNvSpPr>
          <p:nvPr>
            <p:ph type="body" sz="quarter" idx="13"/>
          </p:nvPr>
        </p:nvSpPr>
        <p:spPr/>
        <p:txBody>
          <a:bodyPr/>
          <a:lstStyle/>
          <a:p>
            <a:r>
              <a:rPr lang="en-US" dirty="0"/>
              <a:t>Easily introduce new developers to your project</a:t>
            </a:r>
          </a:p>
        </p:txBody>
      </p:sp>
      <p:pic>
        <p:nvPicPr>
          <p:cNvPr id="5" name="Picture 2" descr="Docker compose project setup">
            <a:extLst>
              <a:ext uri="{FF2B5EF4-FFF2-40B4-BE49-F238E27FC236}">
                <a16:creationId xmlns:a16="http://schemas.microsoft.com/office/drawing/2014/main" id="{970B2EEB-A01E-D476-C11E-235E68C8B2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005" r="17452"/>
          <a:stretch/>
        </p:blipFill>
        <p:spPr bwMode="auto">
          <a:xfrm>
            <a:off x="3698498" y="2525705"/>
            <a:ext cx="4795002" cy="3646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1054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0686E-0099-2EEB-2E34-B9719A139E13}"/>
              </a:ext>
            </a:extLst>
          </p:cNvPr>
          <p:cNvSpPr>
            <a:spLocks noGrp="1"/>
          </p:cNvSpPr>
          <p:nvPr>
            <p:ph type="title"/>
          </p:nvPr>
        </p:nvSpPr>
        <p:spPr/>
        <p:txBody>
          <a:bodyPr/>
          <a:lstStyle/>
          <a:p>
            <a:r>
              <a:rPr lang="en-US" dirty="0"/>
              <a:t>What problems docker solve?</a:t>
            </a:r>
          </a:p>
        </p:txBody>
      </p:sp>
      <p:sp>
        <p:nvSpPr>
          <p:cNvPr id="3" name="Content Placeholder 2">
            <a:extLst>
              <a:ext uri="{FF2B5EF4-FFF2-40B4-BE49-F238E27FC236}">
                <a16:creationId xmlns:a16="http://schemas.microsoft.com/office/drawing/2014/main" id="{04A84223-76B9-8F18-C12D-97A2343BFBCE}"/>
              </a:ext>
            </a:extLst>
          </p:cNvPr>
          <p:cNvSpPr>
            <a:spLocks noGrp="1"/>
          </p:cNvSpPr>
          <p:nvPr>
            <p:ph idx="1"/>
          </p:nvPr>
        </p:nvSpPr>
        <p:spPr/>
        <p:txBody>
          <a:bodyPr/>
          <a:lstStyle/>
          <a:p>
            <a:pPr marL="112713" indent="-112713">
              <a:buFont typeface="Arial" panose="020B0604020202020204" pitchFamily="34" charset="0"/>
              <a:buChar char="•"/>
            </a:pPr>
            <a:r>
              <a:rPr lang="en-US" b="1" dirty="0"/>
              <a:t>Problem</a:t>
            </a:r>
            <a:r>
              <a:rPr lang="en-US" dirty="0"/>
              <a:t>: Scaling applications to meet user demand often requires complex setup and configuration across multiple machines or cloud services.</a:t>
            </a:r>
          </a:p>
          <a:p>
            <a:pPr marL="112713" indent="-112713">
              <a:buFont typeface="Arial" panose="020B0604020202020204" pitchFamily="34" charset="0"/>
              <a:buChar char="•"/>
            </a:pPr>
            <a:r>
              <a:rPr lang="en-US" b="1" dirty="0"/>
              <a:t>Solution</a:t>
            </a:r>
            <a:r>
              <a:rPr lang="en-US" dirty="0"/>
              <a:t>: Website or web application bundled into a Docker container is similar to a stuff packed inside a freight container. Docker containers, same as cargo ones, are standardized, so most of the computers, servers and cloud (as container ship, freight trains, trucks) can handle them. This gives you a great flexibility on the hosting technology and provider. You can start with a small and cheap server, and scale when needed into another machine or to the cloud. And what’s more, you won’t get stuck with one hosting vendor. Docker containers are lightweight and can be easily scaled across multiple machines or cloud platforms using orchestration tools like </a:t>
            </a:r>
            <a:r>
              <a:rPr lang="en-US" b="1" dirty="0"/>
              <a:t>Docker Swarm</a:t>
            </a:r>
            <a:r>
              <a:rPr lang="en-US" dirty="0"/>
              <a:t> or </a:t>
            </a:r>
            <a:r>
              <a:rPr lang="en-US" b="1" dirty="0"/>
              <a:t>Kubernetes</a:t>
            </a:r>
            <a:r>
              <a:rPr lang="en-US" dirty="0"/>
              <a:t>.</a:t>
            </a:r>
          </a:p>
        </p:txBody>
      </p:sp>
      <p:sp>
        <p:nvSpPr>
          <p:cNvPr id="4" name="Text Placeholder 3">
            <a:extLst>
              <a:ext uri="{FF2B5EF4-FFF2-40B4-BE49-F238E27FC236}">
                <a16:creationId xmlns:a16="http://schemas.microsoft.com/office/drawing/2014/main" id="{84DC1BF8-3ED8-AF8E-7011-D01835FDDAC9}"/>
              </a:ext>
            </a:extLst>
          </p:cNvPr>
          <p:cNvSpPr>
            <a:spLocks noGrp="1"/>
          </p:cNvSpPr>
          <p:nvPr>
            <p:ph type="body" sz="quarter" idx="13"/>
          </p:nvPr>
        </p:nvSpPr>
        <p:spPr/>
        <p:txBody>
          <a:bodyPr/>
          <a:lstStyle/>
          <a:p>
            <a:r>
              <a:rPr lang="en-US" dirty="0"/>
              <a:t>Host your app wherever you want with no vendor locking</a:t>
            </a:r>
          </a:p>
        </p:txBody>
      </p:sp>
      <p:pic>
        <p:nvPicPr>
          <p:cNvPr id="3074" name="Picture 2" descr="Create Cluster using docker swarm | by Mohamed Fawzy | tajawal | Medium">
            <a:extLst>
              <a:ext uri="{FF2B5EF4-FFF2-40B4-BE49-F238E27FC236}">
                <a16:creationId xmlns:a16="http://schemas.microsoft.com/office/drawing/2014/main" id="{B964801B-8E03-BFD2-C30F-4A443D9CD8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0027" y="2427473"/>
            <a:ext cx="7171945" cy="3744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0380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0686E-0099-2EEB-2E34-B9719A139E13}"/>
              </a:ext>
            </a:extLst>
          </p:cNvPr>
          <p:cNvSpPr>
            <a:spLocks noGrp="1"/>
          </p:cNvSpPr>
          <p:nvPr>
            <p:ph type="title"/>
          </p:nvPr>
        </p:nvSpPr>
        <p:spPr/>
        <p:txBody>
          <a:bodyPr/>
          <a:lstStyle/>
          <a:p>
            <a:r>
              <a:rPr lang="en-US" dirty="0"/>
              <a:t>What problems docker solve?</a:t>
            </a:r>
          </a:p>
        </p:txBody>
      </p:sp>
      <p:sp>
        <p:nvSpPr>
          <p:cNvPr id="3" name="Content Placeholder 2">
            <a:extLst>
              <a:ext uri="{FF2B5EF4-FFF2-40B4-BE49-F238E27FC236}">
                <a16:creationId xmlns:a16="http://schemas.microsoft.com/office/drawing/2014/main" id="{04A84223-76B9-8F18-C12D-97A2343BFBCE}"/>
              </a:ext>
            </a:extLst>
          </p:cNvPr>
          <p:cNvSpPr>
            <a:spLocks noGrp="1"/>
          </p:cNvSpPr>
          <p:nvPr>
            <p:ph idx="1"/>
          </p:nvPr>
        </p:nvSpPr>
        <p:spPr/>
        <p:txBody>
          <a:bodyPr/>
          <a:lstStyle/>
          <a:p>
            <a:pPr marL="171450" indent="-171450">
              <a:buFont typeface="Arial" panose="020B0604020202020204" pitchFamily="34" charset="0"/>
              <a:buChar char="•"/>
            </a:pPr>
            <a:r>
              <a:rPr lang="en-US" b="1" dirty="0"/>
              <a:t>Problem</a:t>
            </a:r>
            <a:r>
              <a:rPr lang="en-US" dirty="0"/>
              <a:t>: Traditional methods of setting up development environments and deploying applications can be slow and error-prone.</a:t>
            </a:r>
          </a:p>
          <a:p>
            <a:pPr marL="171450" indent="-171450">
              <a:buFont typeface="Arial" panose="020B0604020202020204" pitchFamily="34" charset="0"/>
              <a:buChar char="•"/>
            </a:pPr>
            <a:r>
              <a:rPr lang="en-US" b="1" dirty="0"/>
              <a:t>Solution</a:t>
            </a:r>
            <a:r>
              <a:rPr lang="en-US" dirty="0"/>
              <a:t>: Docker allows for faster CI/CD pipelines by providing easy-to-set-up development environments and automating deployment processes. Containers start quickly, making the development, testing, and deployment cycles more efficient.</a:t>
            </a:r>
          </a:p>
        </p:txBody>
      </p:sp>
      <p:sp>
        <p:nvSpPr>
          <p:cNvPr id="4" name="Text Placeholder 3">
            <a:extLst>
              <a:ext uri="{FF2B5EF4-FFF2-40B4-BE49-F238E27FC236}">
                <a16:creationId xmlns:a16="http://schemas.microsoft.com/office/drawing/2014/main" id="{84DC1BF8-3ED8-AF8E-7011-D01835FDDAC9}"/>
              </a:ext>
            </a:extLst>
          </p:cNvPr>
          <p:cNvSpPr>
            <a:spLocks noGrp="1"/>
          </p:cNvSpPr>
          <p:nvPr>
            <p:ph type="body" sz="quarter" idx="13"/>
          </p:nvPr>
        </p:nvSpPr>
        <p:spPr/>
        <p:txBody>
          <a:bodyPr/>
          <a:lstStyle/>
          <a:p>
            <a:r>
              <a:rPr lang="en-US" dirty="0"/>
              <a:t>Faster Development and Deployment</a:t>
            </a:r>
          </a:p>
        </p:txBody>
      </p:sp>
      <p:pic>
        <p:nvPicPr>
          <p:cNvPr id="7" name="Picture 6">
            <a:extLst>
              <a:ext uri="{FF2B5EF4-FFF2-40B4-BE49-F238E27FC236}">
                <a16:creationId xmlns:a16="http://schemas.microsoft.com/office/drawing/2014/main" id="{873F58CD-D978-7037-3C1B-773CB166F41D}"/>
              </a:ext>
            </a:extLst>
          </p:cNvPr>
          <p:cNvPicPr>
            <a:picLocks noChangeAspect="1"/>
          </p:cNvPicPr>
          <p:nvPr/>
        </p:nvPicPr>
        <p:blipFill>
          <a:blip r:embed="rId2"/>
          <a:stretch>
            <a:fillRect/>
          </a:stretch>
        </p:blipFill>
        <p:spPr>
          <a:xfrm>
            <a:off x="2304271" y="2077133"/>
            <a:ext cx="7583457" cy="4095067"/>
          </a:xfrm>
          <a:prstGeom prst="rect">
            <a:avLst/>
          </a:prstGeom>
        </p:spPr>
      </p:pic>
    </p:spTree>
    <p:extLst>
      <p:ext uri="{BB962C8B-B14F-4D97-AF65-F5344CB8AC3E}">
        <p14:creationId xmlns:p14="http://schemas.microsoft.com/office/powerpoint/2010/main" val="961281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5A961-1F2B-EB98-C033-74F63B4EF393}"/>
              </a:ext>
            </a:extLst>
          </p:cNvPr>
          <p:cNvSpPr>
            <a:spLocks noGrp="1"/>
          </p:cNvSpPr>
          <p:nvPr>
            <p:ph type="title"/>
          </p:nvPr>
        </p:nvSpPr>
        <p:spPr/>
        <p:txBody>
          <a:bodyPr/>
          <a:lstStyle/>
          <a:p>
            <a:r>
              <a:rPr lang="en-US" dirty="0"/>
              <a:t>How is docker different from Virtual Machines?</a:t>
            </a:r>
          </a:p>
        </p:txBody>
      </p:sp>
      <p:sp>
        <p:nvSpPr>
          <p:cNvPr id="3" name="Content Placeholder 2">
            <a:extLst>
              <a:ext uri="{FF2B5EF4-FFF2-40B4-BE49-F238E27FC236}">
                <a16:creationId xmlns:a16="http://schemas.microsoft.com/office/drawing/2014/main" id="{CE78B741-4860-E790-673E-92E283E214BF}"/>
              </a:ext>
            </a:extLst>
          </p:cNvPr>
          <p:cNvSpPr>
            <a:spLocks noGrp="1"/>
          </p:cNvSpPr>
          <p:nvPr>
            <p:ph idx="1"/>
          </p:nvPr>
        </p:nvSpPr>
        <p:spPr/>
        <p:txBody>
          <a:bodyPr/>
          <a:lstStyle/>
          <a:p>
            <a:r>
              <a:rPr lang="en-US" b="0" i="0" dirty="0">
                <a:effectLst/>
                <a:latin typeface="SofiaPro-Regular"/>
              </a:rPr>
              <a:t>Each virtual machine requires a separate operating system (like Windows or Linux) installed inside of it. And operating systems are not the lightest pieces of software. So if you have a couple of VM’s it may get quite heavy (both when it comes to the disk size and computing resources).</a:t>
            </a:r>
          </a:p>
          <a:p>
            <a:r>
              <a:rPr lang="en-US" dirty="0"/>
              <a:t>Docker containers instead of having its own system, use the operating system of the computer/server on which Docker is installed. The whole magic of Docker engine is that it enables computer resources to the containers, as if each docker container had access to its own operating system.</a:t>
            </a:r>
          </a:p>
          <a:p>
            <a:r>
              <a:rPr lang="en-US" b="0" i="0" dirty="0">
                <a:effectLst/>
                <a:latin typeface="SofiaPro-Regular"/>
              </a:rPr>
              <a:t>In other words, each VM has its own cargo ship that carries it, while docker containers can be carried in bulk on one ship.</a:t>
            </a:r>
            <a:endParaRPr lang="en-US" dirty="0"/>
          </a:p>
          <a:p>
            <a:endParaRPr lang="en-US" dirty="0"/>
          </a:p>
        </p:txBody>
      </p:sp>
      <p:pic>
        <p:nvPicPr>
          <p:cNvPr id="4098" name="Picture 2" descr="Docker container vs virtual machine">
            <a:extLst>
              <a:ext uri="{FF2B5EF4-FFF2-40B4-BE49-F238E27FC236}">
                <a16:creationId xmlns:a16="http://schemas.microsoft.com/office/drawing/2014/main" id="{9700BA3C-002F-B0A0-3D17-EDEE9E9CB3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25" t="7097" r="13470"/>
          <a:stretch/>
        </p:blipFill>
        <p:spPr bwMode="auto">
          <a:xfrm>
            <a:off x="3203509" y="2211357"/>
            <a:ext cx="5784981" cy="3956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4282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2483</TotalTime>
  <Words>3377</Words>
  <Application>Microsoft Office PowerPoint</Application>
  <PresentationFormat>Widescreen</PresentationFormat>
  <Paragraphs>341</Paragraphs>
  <Slides>32</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Arial</vt:lpstr>
      <vt:lpstr>Calibri</vt:lpstr>
      <vt:lpstr>Calibri (Body)</vt:lpstr>
      <vt:lpstr>Calibri (Headings)</vt:lpstr>
      <vt:lpstr>Courier New</vt:lpstr>
      <vt:lpstr>Google Sans</vt:lpstr>
      <vt:lpstr>SF UI Text</vt:lpstr>
      <vt:lpstr>SofiaPro-Regular</vt:lpstr>
      <vt:lpstr>sohne</vt:lpstr>
      <vt:lpstr>source-serif-pro</vt:lpstr>
      <vt:lpstr>Custom Design</vt:lpstr>
      <vt:lpstr>Docker</vt:lpstr>
      <vt:lpstr>What is Docker?</vt:lpstr>
      <vt:lpstr>Why we need Container?</vt:lpstr>
      <vt:lpstr>Dockerfile, Image and Container in Docker?</vt:lpstr>
      <vt:lpstr>What problems docker solve?</vt:lpstr>
      <vt:lpstr>What problems docker solve?</vt:lpstr>
      <vt:lpstr>What problems docker solve?</vt:lpstr>
      <vt:lpstr>What problems docker solve?</vt:lpstr>
      <vt:lpstr>How is docker different from Virtual Machines?</vt:lpstr>
      <vt:lpstr>Install Docker Desktop on Windows</vt:lpstr>
      <vt:lpstr>Install Docker Desktop on Windows</vt:lpstr>
      <vt:lpstr>Install Docker Desktop on Windows</vt:lpstr>
      <vt:lpstr>Install Docker Desktop on Windows</vt:lpstr>
      <vt:lpstr>Install Docker Desktop on Windows</vt:lpstr>
      <vt:lpstr>Install Docker Desktop on Windows</vt:lpstr>
      <vt:lpstr>Docker Desktop</vt:lpstr>
      <vt:lpstr>Docker Desktop</vt:lpstr>
      <vt:lpstr>Docker Desktop</vt:lpstr>
      <vt:lpstr>Docker Desktop</vt:lpstr>
      <vt:lpstr>Docker CLI</vt:lpstr>
      <vt:lpstr>Docker CLI</vt:lpstr>
      <vt:lpstr>Docker CLI</vt:lpstr>
      <vt:lpstr>Docker CLI</vt:lpstr>
      <vt:lpstr>Docker CLI</vt:lpstr>
      <vt:lpstr>Create Dockerfile</vt:lpstr>
      <vt:lpstr>Create Dockerfile</vt:lpstr>
      <vt:lpstr>Docker Hub</vt:lpstr>
      <vt:lpstr>Docker Hub</vt:lpstr>
      <vt:lpstr>Docker Hub</vt:lpstr>
      <vt:lpstr>Docker Hub</vt:lpstr>
      <vt:lpstr>Docker Hub</vt:lpstr>
      <vt:lpstr>Docker Hub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Rahul Pal</dc:creator>
  <cp:lastModifiedBy>Rahul Pal</cp:lastModifiedBy>
  <cp:revision>405</cp:revision>
  <dcterms:created xsi:type="dcterms:W3CDTF">2024-09-08T17:00:16Z</dcterms:created>
  <dcterms:modified xsi:type="dcterms:W3CDTF">2024-09-29T09:46:19Z</dcterms:modified>
</cp:coreProperties>
</file>